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2.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3.jpeg" ContentType="image/jpeg"/>
  <Override PartName="/ppt/notesSlides/notesSlide2.xml" ContentType="application/vnd.openxmlformats-officedocument.presentationml.notesSlide+xml"/>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notesSlides/notesSlide3.xml" ContentType="application/vnd.openxmlformats-officedocument.presentationml.notesSlide+xml"/>
  <Override PartName="/ppt/media/image10.jpeg" ContentType="image/jpeg"/>
  <Override PartName="/ppt/notesSlides/notesSlide4.xml" ContentType="application/vnd.openxmlformats-officedocument.presentationml.notesSlide+xml"/>
  <Override PartName="/ppt/media/image11.jpeg" ContentType="image/jpeg"/>
  <Override PartName="/ppt/notesSlides/notesSlide5.xml" ContentType="application/vnd.openxmlformats-officedocument.presentationml.notesSlide+xml"/>
  <Override PartName="/ppt/media/image12.jpeg" ContentType="image/jpeg"/>
  <Override PartName="/ppt/notesSlides/notesSlide6.xml" ContentType="application/vnd.openxmlformats-officedocument.presentationml.notesSlide+xml"/>
  <Override PartName="/ppt/media/image13.jpe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noFill/>
        </a:fill>
      </a:tcStyle>
    </a:wholeTbl>
    <a:band2H>
      <a:tcTxStyle b="def" i="def"/>
      <a:tcStyle>
        <a:tcBdr/>
        <a:fill>
          <a:solidFill>
            <a:srgbClr val="FFEBD2">
              <a:alpha val="48000"/>
            </a:srgbClr>
          </a:solidFill>
        </a:fill>
      </a:tcStyle>
    </a:band2H>
    <a:firstCol>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firstCol>
    <a:lastRow>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254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lastRow>
    <a:firstRow>
      <a:tcTxStyle b="off" i="off">
        <a:fontRef idx="minor">
          <a:srgbClr val="3E231A"/>
        </a:fontRef>
        <a:srgbClr val="3E231A"/>
      </a:tcTxStyle>
      <a:tcStyle>
        <a:tcBdr>
          <a:left>
            <a:ln w="12700" cap="flat">
              <a:solidFill>
                <a:srgbClr val="3E231A"/>
              </a:solidFill>
              <a:prstDash val="solid"/>
              <a:miter lim="400000"/>
            </a:ln>
          </a:left>
          <a:right>
            <a:ln w="12700" cap="flat">
              <a:solidFill>
                <a:srgbClr val="3E231A"/>
              </a:solidFill>
              <a:prstDash val="solid"/>
              <a:miter lim="400000"/>
            </a:ln>
          </a:right>
          <a:top>
            <a:ln w="12700" cap="flat">
              <a:solidFill>
                <a:srgbClr val="3E231A"/>
              </a:solidFill>
              <a:prstDash val="solid"/>
              <a:miter lim="400000"/>
            </a:ln>
          </a:top>
          <a:bottom>
            <a:ln w="25400" cap="flat">
              <a:solidFill>
                <a:srgbClr val="3E231A"/>
              </a:solidFill>
              <a:prstDash val="solid"/>
              <a:miter lim="400000"/>
            </a:ln>
          </a:bottom>
          <a:insideH>
            <a:ln w="12700" cap="flat">
              <a:solidFill>
                <a:srgbClr val="3E231A"/>
              </a:solidFill>
              <a:prstDash val="solid"/>
              <a:miter lim="400000"/>
            </a:ln>
          </a:insideH>
          <a:insideV>
            <a:ln w="12700" cap="flat">
              <a:solidFill>
                <a:srgbClr val="3E231A"/>
              </a:solidFill>
              <a:prstDash val="solid"/>
              <a:miter lim="400000"/>
            </a:ln>
          </a:insideV>
        </a:tcBdr>
        <a:fill>
          <a:solidFill>
            <a:srgbClr val="D6A96F">
              <a:alpha val="48000"/>
            </a:srgbClr>
          </a:solidFill>
        </a:fill>
      </a:tcStyle>
    </a:firstRow>
  </a:tblStyle>
  <a:tblStyle styleId="{C7B018BB-80A7-4F77-B60F-C8B233D01FF8}"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noFill/>
        </a:fill>
      </a:tcStyle>
    </a:wholeTbl>
    <a:band2H>
      <a:tcTxStyle b="def" i="def"/>
      <a:tcStyle>
        <a:tcBdr/>
        <a:fill>
          <a:solidFill>
            <a:srgbClr val="76654F">
              <a:alpha val="20000"/>
            </a:srgbClr>
          </a:solidFill>
        </a:fill>
      </a:tcStyle>
    </a:band2H>
    <a:firstCol>
      <a:tcTxStyle b="off" i="off">
        <a:fontRef idx="minor">
          <a:srgbClr val="FFFFFF"/>
        </a:fontRef>
        <a:srgbClr val="FFFFFF"/>
      </a:tcTxStyle>
      <a:tcStyle>
        <a:tcBdr>
          <a:left>
            <a:ln w="12700" cap="flat">
              <a:solidFill>
                <a:srgbClr val="3E231A"/>
              </a:solidFill>
              <a:prstDash val="solid"/>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3E231A"/>
              </a:solidFill>
              <a:prstDash val="solid"/>
              <a:miter lim="400000"/>
            </a:ln>
          </a:insideV>
        </a:tcBdr>
        <a:fill>
          <a:solidFill>
            <a:srgbClr val="9BA7B4">
              <a:alpha val="9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6F8B9E">
              <a:alpha val="9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6F8B9E">
              <a:alpha val="90000"/>
            </a:srgbClr>
          </a:solidFill>
        </a:fill>
      </a:tcStyle>
    </a:firstRow>
  </a:tblStyle>
  <a:tblStyle styleId="{EEE7283C-3CF3-47DC-8721-378D4A62B228}"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noFill/>
        </a:fill>
      </a:tcStyle>
    </a:wholeTbl>
    <a:band2H>
      <a:tcTxStyle b="def" i="def"/>
      <a:tcStyle>
        <a:tcBdr/>
        <a:fill>
          <a:solidFill>
            <a:srgbClr val="B1A596">
              <a:alpha val="20000"/>
            </a:srgbClr>
          </a:solidFill>
        </a:fill>
      </a:tcStyle>
    </a:band2H>
    <a:firstCol>
      <a:tcTxStyle b="off" i="off">
        <a:fontRef idx="minor">
          <a:srgbClr val="3E231A"/>
        </a:fontRef>
        <a:srgbClr val="3E231A"/>
      </a:tcTxStyle>
      <a:tcStyle>
        <a:tcBdr>
          <a:left>
            <a:ln w="12700" cap="flat">
              <a:solidFill>
                <a:srgbClr val="3D231A"/>
              </a:solidFill>
              <a:prstDash val="solid"/>
              <a:miter lim="400000"/>
            </a:ln>
          </a:left>
          <a:right>
            <a:ln w="12700" cap="flat">
              <a:solidFill>
                <a:srgbClr val="3D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BCA581">
              <a:alpha val="50000"/>
            </a:srgbClr>
          </a:solidFill>
        </a:fill>
      </a:tcStyle>
    </a:firstCol>
    <a:lastRow>
      <a:tcTxStyle b="off" i="off">
        <a:fontRef idx="minor">
          <a:srgbClr val="3E231A"/>
        </a:fontRef>
        <a:srgbClr val="3E231A"/>
      </a:tcTxStyle>
      <a:tcStyle>
        <a:tcBdr>
          <a:left>
            <a:ln w="12700" cap="flat">
              <a:noFill/>
              <a:miter lim="400000"/>
            </a:ln>
          </a:left>
          <a:right>
            <a:ln w="12700" cap="flat">
              <a:noFill/>
              <a:miter lim="400000"/>
            </a:ln>
          </a:right>
          <a:top>
            <a:ln w="254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D231A"/>
              </a:solidFill>
              <a:prstDash val="solid"/>
              <a:miter lim="400000"/>
            </a:ln>
          </a:top>
          <a:bottom>
            <a:ln w="12700" cap="flat">
              <a:solidFill>
                <a:srgbClr val="3D231A"/>
              </a:solidFill>
              <a:prstDash val="solid"/>
              <a:miter lim="400000"/>
            </a:ln>
          </a:bottom>
          <a:insideH>
            <a:ln w="12700" cap="flat">
              <a:solidFill>
                <a:srgbClr val="3D231A"/>
              </a:solidFill>
              <a:prstDash val="solid"/>
              <a:miter lim="400000"/>
            </a:ln>
          </a:insideH>
          <a:insideV>
            <a:ln w="12700" cap="flat">
              <a:noFill/>
              <a:miter lim="400000"/>
            </a:ln>
          </a:insideV>
        </a:tcBdr>
        <a:fill>
          <a:solidFill>
            <a:srgbClr val="A56333">
              <a:alpha val="75000"/>
            </a:srgbClr>
          </a:solidFill>
        </a:fill>
      </a:tcStyle>
    </a:firstRow>
  </a:tblStyle>
  <a:tblStyle styleId="{CF821DB8-F4EB-4A41-A1BA-3FCAFE7338EE}"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solidFill>
                <a:srgbClr val="3E231A"/>
              </a:solidFill>
              <a:prstDash val="solid"/>
              <a:miter lim="400000"/>
            </a:ln>
          </a:insideH>
          <a:insideV>
            <a:ln w="12700" cap="flat">
              <a:noFill/>
              <a:miter lim="400000"/>
            </a:ln>
          </a:insideV>
        </a:tcBdr>
        <a:fill>
          <a:solidFill>
            <a:srgbClr val="C19B68">
              <a:alpha val="50000"/>
            </a:srgbClr>
          </a:solidFill>
        </a:fill>
      </a:tcStyle>
    </a:wholeTbl>
    <a:band2H>
      <a:tcTxStyle b="def" i="def"/>
      <a:tcStyle>
        <a:tcBdr/>
        <a:fill>
          <a:solidFill>
            <a:srgbClr val="C09B6C">
              <a:alpha val="26000"/>
            </a:srgbClr>
          </a:solidFill>
        </a:fill>
      </a:tcStyle>
    </a:band2H>
    <a:firstCol>
      <a:tcTxStyle b="off" i="off">
        <a:fontRef idx="minor">
          <a:srgbClr val="FFFFFF"/>
        </a:fontRef>
        <a:srgbClr val="FFFFFF"/>
      </a:tcTxStyle>
      <a:tcStyle>
        <a:tcBdr>
          <a:left>
            <a:ln w="12700" cap="flat">
              <a:solidFill>
                <a:srgbClr val="3E231A"/>
              </a:solidFill>
              <a:prstDash val="solid"/>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45C39">
              <a:alpha val="8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solidFill>
            <a:srgbClr val="A77A48">
              <a:alpha val="81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solidFill>
            <a:srgbClr val="633E29">
              <a:alpha val="85000"/>
            </a:srgbClr>
          </a:solidFill>
        </a:fill>
      </a:tcStyle>
    </a:firstRow>
  </a:tblStyle>
  <a:tblStyle styleId="{33BA23B1-9221-436E-865A-0063620EA4FD}" styleName="">
    <a:tblBg/>
    <a:wholeTbl>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solidFill>
                <a:srgbClr val="828D8E"/>
              </a:solidFill>
              <a:prstDash val="solid"/>
              <a:miter lim="400000"/>
            </a:ln>
          </a:insideH>
          <a:insideV>
            <a:ln w="12700" cap="flat">
              <a:noFill/>
              <a:miter lim="400000"/>
            </a:ln>
          </a:insideV>
        </a:tcBdr>
        <a:fill>
          <a:noFill/>
        </a:fill>
      </a:tcStyle>
    </a:wholeTbl>
    <a:band2H>
      <a:tcTxStyle b="def" i="def"/>
      <a:tcStyle>
        <a:tcBdr/>
        <a:fill>
          <a:solidFill>
            <a:srgbClr val="76654F">
              <a:alpha val="20000"/>
            </a:srgbClr>
          </a:solidFill>
        </a:fill>
      </a:tcStyle>
    </a:band2H>
    <a:firstCol>
      <a:tcTxStyle b="off" i="off">
        <a:fontRef idx="minor">
          <a:srgbClr val="3E231A"/>
        </a:fontRef>
        <a:srgbClr val="3E231A"/>
      </a:tcTxStyle>
      <a:tcStyle>
        <a:tcBdr>
          <a:left>
            <a:ln w="12700" cap="flat">
              <a:solidFill>
                <a:srgbClr val="828D8E"/>
              </a:solidFill>
              <a:prstDash val="solid"/>
              <a:miter lim="400000"/>
            </a:ln>
          </a:left>
          <a:right>
            <a:ln w="12700" cap="flat">
              <a:solidFill>
                <a:srgbClr val="828D8E"/>
              </a:solidFill>
              <a:prstDash val="solid"/>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solidFill>
                <a:srgbClr val="828D8E"/>
              </a:solidFill>
              <a:prstDash val="solid"/>
              <a:miter lim="400000"/>
            </a:ln>
          </a:insideH>
          <a:insideV>
            <a:ln w="12700" cap="flat">
              <a:noFill/>
              <a:miter lim="400000"/>
            </a:ln>
          </a:insideV>
        </a:tcBdr>
        <a:fill>
          <a:solidFill>
            <a:srgbClr val="E6DFD8">
              <a:alpha val="61000"/>
            </a:srgbClr>
          </a:solidFill>
        </a:fill>
      </a:tcStyle>
    </a:firstCol>
    <a:lastRow>
      <a:tcTxStyle b="off" i="off">
        <a:fontRef idx="minor">
          <a:srgbClr val="3E231A"/>
        </a:fontRef>
        <a:srgbClr val="3E231A"/>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noFill/>
              <a:miter lim="400000"/>
            </a:ln>
          </a:insideH>
          <a:insideV>
            <a:ln w="12700" cap="flat">
              <a:noFill/>
              <a:miter lim="400000"/>
            </a:ln>
          </a:insideV>
        </a:tcBdr>
        <a:fill>
          <a:solidFill>
            <a:srgbClr val="E6DFD8">
              <a:alpha val="61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828D8E"/>
              </a:solidFill>
              <a:prstDash val="solid"/>
              <a:miter lim="400000"/>
            </a:ln>
          </a:top>
          <a:bottom>
            <a:ln w="12700" cap="flat">
              <a:solidFill>
                <a:srgbClr val="828D8E"/>
              </a:solidFill>
              <a:prstDash val="solid"/>
              <a:miter lim="400000"/>
            </a:ln>
          </a:bottom>
          <a:insideH>
            <a:ln w="12700" cap="flat">
              <a:noFill/>
              <a:miter lim="400000"/>
            </a:ln>
          </a:insideH>
          <a:insideV>
            <a:ln w="12700" cap="flat">
              <a:noFill/>
              <a:miter lim="400000"/>
            </a:ln>
          </a:insideV>
        </a:tcBdr>
        <a:fill>
          <a:solidFill>
            <a:srgbClr val="5D5E5F"/>
          </a:solidFill>
        </a:fill>
      </a:tcStyle>
    </a:firstRow>
  </a:tblStyle>
  <a:tblStyle styleId="{2708684C-4D16-4618-839F-0558EEFCDFE6}" styleName="">
    <a:tblBg/>
    <a:wholeTbl>
      <a:tcTxStyle b="off" i="off">
        <a:fontRef idx="minor">
          <a:srgbClr val="232323"/>
        </a:fontRef>
        <a:srgbClr val="232323"/>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b="def" i="def"/>
      <a:tcStyle>
        <a:tcBdr/>
        <a:fill>
          <a:solidFill>
            <a:srgbClr val="76654F">
              <a:alpha val="20000"/>
            </a:srgbClr>
          </a:solidFill>
        </a:fill>
      </a:tcStyle>
    </a:band2H>
    <a:firstCol>
      <a:tcTxStyle b="off" i="off">
        <a:fontRef idx="minor">
          <a:srgbClr val="232323"/>
        </a:fontRef>
        <a:srgbClr val="232323"/>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232323"/>
        </a:fontRef>
        <a:srgbClr val="232323"/>
      </a:tcTxStyle>
      <a:tcStyle>
        <a:tcBdr>
          <a:left>
            <a:ln w="12700" cap="flat">
              <a:noFill/>
              <a:miter lim="400000"/>
            </a:ln>
          </a:left>
          <a:right>
            <a:ln w="12700" cap="flat">
              <a:noFill/>
              <a:miter lim="400000"/>
            </a:ln>
          </a:right>
          <a:top>
            <a:ln w="127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232323"/>
        </a:fontRef>
        <a:srgbClr val="232323"/>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8" name="Shape 158"/>
          <p:cNvSpPr/>
          <p:nvPr>
            <p:ph type="sldImg"/>
          </p:nvPr>
        </p:nvSpPr>
        <p:spPr>
          <a:xfrm>
            <a:off x="1143000" y="685800"/>
            <a:ext cx="4572000" cy="3429000"/>
          </a:xfrm>
          <a:prstGeom prst="rect">
            <a:avLst/>
          </a:prstGeom>
        </p:spPr>
        <p:txBody>
          <a:bodyPr/>
          <a:lstStyle/>
          <a:p>
            <a:pPr/>
          </a:p>
        </p:txBody>
      </p:sp>
      <p:sp>
        <p:nvSpPr>
          <p:cNvPr id="159" name="Shape 15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Shape 181"/>
          <p:cNvSpPr/>
          <p:nvPr>
            <p:ph type="sldImg"/>
          </p:nvPr>
        </p:nvSpPr>
        <p:spPr>
          <a:prstGeom prst="rect">
            <a:avLst/>
          </a:prstGeom>
        </p:spPr>
        <p:txBody>
          <a:bodyPr/>
          <a:lstStyle/>
          <a:p>
            <a:pPr/>
          </a:p>
        </p:txBody>
      </p:sp>
      <p:sp>
        <p:nvSpPr>
          <p:cNvPr id="182" name="Shape 182"/>
          <p:cNvSpPr/>
          <p:nvPr>
            <p:ph type="body" sz="quarter" idx="1"/>
          </p:nvPr>
        </p:nvSpPr>
        <p:spPr>
          <a:prstGeom prst="rect">
            <a:avLst/>
          </a:prstGeom>
        </p:spPr>
        <p:txBody>
          <a:bodyPr/>
          <a:lstStyle/>
          <a:p>
            <a:pPr lvl="1" marL="685800" indent="-228600">
              <a:lnSpc>
                <a:spcPct val="100000"/>
              </a:lnSpc>
              <a:spcBef>
                <a:spcPts val="400"/>
              </a:spcBef>
              <a:buSzPct val="100000"/>
              <a:buAutoNum type="alphaLcPeriod" startAt="5"/>
              <a:defRPr sz="1200">
                <a:uFill>
                  <a:solidFill>
                    <a:srgbClr val="000000"/>
                  </a:solidFill>
                </a:uFill>
                <a:latin typeface="Trebuchet MS"/>
                <a:ea typeface="Trebuchet MS"/>
                <a:cs typeface="Trebuchet MS"/>
                <a:sym typeface="Trebuchet MS"/>
              </a:defRPr>
            </a:pPr>
            <a:r>
              <a:t>As God’s missionary, Jesus is the very stone upon which He builds His Church.</a:t>
            </a:r>
          </a:p>
          <a:p>
            <a:pPr lvl="2" marL="1200150" indent="-285750">
              <a:lnSpc>
                <a:spcPct val="100000"/>
              </a:lnSpc>
              <a:spcBef>
                <a:spcPts val="400"/>
              </a:spcBef>
              <a:buSzPct val="100000"/>
              <a:buAutoNum type="romanLcPeriod" startAt="1"/>
              <a:defRPr sz="1200">
                <a:uFill>
                  <a:solidFill>
                    <a:srgbClr val="000000"/>
                  </a:solidFill>
                </a:uFill>
                <a:latin typeface="Trebuchet MS"/>
                <a:ea typeface="Trebuchet MS"/>
                <a:cs typeface="Trebuchet MS"/>
                <a:sym typeface="Trebuchet MS"/>
              </a:defRPr>
            </a:pPr>
            <a:r>
              <a:t>Jesus declared His intention to “Build His Church” while with His disciples in the region of Caesarea Philippi</a:t>
            </a:r>
          </a:p>
          <a:p>
            <a:pPr lvl="3" marL="1600200" indent="-228600">
              <a:lnSpc>
                <a:spcPct val="100000"/>
              </a:lnSpc>
              <a:spcBef>
                <a:spcPts val="400"/>
              </a:spcBef>
              <a:buSzPct val="100000"/>
              <a:buAutoNum type="arabicParenR" startAt="1"/>
              <a:defRPr sz="1200">
                <a:uFill>
                  <a:solidFill>
                    <a:srgbClr val="000000"/>
                  </a:solidFill>
                </a:uFill>
                <a:latin typeface="Trebuchet MS"/>
                <a:ea typeface="Trebuchet MS"/>
                <a:cs typeface="Trebuchet MS"/>
                <a:sym typeface="Trebuchet MS"/>
              </a:defRPr>
            </a:pPr>
            <a:r>
              <a:t>Caesarea Philippi is an especially dark pagan place being the religious center for the worship of Pan which included bestial practices.</a:t>
            </a:r>
          </a:p>
          <a:p>
            <a:pPr lvl="3" marL="1600200" indent="-228600">
              <a:lnSpc>
                <a:spcPct val="100000"/>
              </a:lnSpc>
              <a:spcBef>
                <a:spcPts val="400"/>
              </a:spcBef>
              <a:buSzPct val="100000"/>
              <a:buAutoNum type="arabicParenR" startAt="1"/>
              <a:defRPr sz="1200">
                <a:uFill>
                  <a:solidFill>
                    <a:srgbClr val="000000"/>
                  </a:solidFill>
                </a:uFill>
                <a:latin typeface="Trebuchet MS"/>
                <a:ea typeface="Trebuchet MS"/>
                <a:cs typeface="Trebuchet MS"/>
                <a:sym typeface="Trebuchet MS"/>
              </a:defRPr>
            </a:pPr>
            <a:r>
              <a:t>Nearby stood the ancient altar that Jeroboam erected at Dan, which led God’s people into idolatry.</a:t>
            </a:r>
          </a:p>
          <a:p>
            <a:pPr lvl="3" marL="1600200" indent="-228600">
              <a:lnSpc>
                <a:spcPct val="100000"/>
              </a:lnSpc>
              <a:spcBef>
                <a:spcPts val="400"/>
              </a:spcBef>
              <a:buSzPct val="100000"/>
              <a:buAutoNum type="arabicParenR" startAt="1"/>
              <a:defRPr sz="1200">
                <a:uFill>
                  <a:solidFill>
                    <a:srgbClr val="000000"/>
                  </a:solidFill>
                </a:uFill>
                <a:latin typeface="Trebuchet MS"/>
                <a:ea typeface="Trebuchet MS"/>
                <a:cs typeface="Trebuchet MS"/>
                <a:sym typeface="Trebuchet MS"/>
              </a:defRPr>
            </a:pPr>
            <a:r>
              <a:t>Taken together, Caesarea Philippi becomes the vortex for universal spiritual darkness (both Jew and Gentile).</a:t>
            </a:r>
          </a:p>
          <a:p>
            <a:pPr lvl="3" marL="1600200" indent="-228600">
              <a:lnSpc>
                <a:spcPct val="100000"/>
              </a:lnSpc>
              <a:spcBef>
                <a:spcPts val="400"/>
              </a:spcBef>
              <a:buSzPct val="100000"/>
              <a:buAutoNum type="arabicParenR" startAt="1"/>
              <a:defRPr sz="1200">
                <a:uFill>
                  <a:solidFill>
                    <a:srgbClr val="000000"/>
                  </a:solidFill>
                </a:uFill>
                <a:latin typeface="Trebuchet MS"/>
                <a:ea typeface="Trebuchet MS"/>
                <a:cs typeface="Trebuchet MS"/>
                <a:sym typeface="Trebuchet MS"/>
              </a:defRPr>
            </a:pPr>
            <a:r>
              <a:t>It is in this vortex that Jesus declares His “missional offensive” and the gates of hell will not prevail against it.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2" name="Shape 812"/>
          <p:cNvSpPr/>
          <p:nvPr>
            <p:ph type="sldImg"/>
          </p:nvPr>
        </p:nvSpPr>
        <p:spPr>
          <a:prstGeom prst="rect">
            <a:avLst/>
          </a:prstGeom>
        </p:spPr>
        <p:txBody>
          <a:bodyPr/>
          <a:lstStyle/>
          <a:p>
            <a:pPr/>
          </a:p>
        </p:txBody>
      </p:sp>
      <p:sp>
        <p:nvSpPr>
          <p:cNvPr id="813" name="Shape 813"/>
          <p:cNvSpPr/>
          <p:nvPr>
            <p:ph type="body" sz="quarter" idx="1"/>
          </p:nvPr>
        </p:nvSpPr>
        <p:spPr>
          <a:prstGeom prst="rect">
            <a:avLst/>
          </a:prstGeom>
        </p:spPr>
        <p:txBody>
          <a:bodyPr/>
          <a:lstStyle/>
          <a:p>
            <a:pPr marL="40639" marR="40639" defTabSz="914400">
              <a:lnSpc>
                <a:spcPct val="80000"/>
              </a:lnSpc>
              <a:spcBef>
                <a:spcPts val="400"/>
              </a:spcBef>
              <a:buClr>
                <a:srgbClr val="000000"/>
              </a:buClr>
              <a:buFont typeface="Baskerville"/>
              <a:defRPr sz="300">
                <a:uFill>
                  <a:solidFill>
                    <a:srgbClr val="000000"/>
                  </a:solidFill>
                </a:uFill>
                <a:latin typeface="Baskerville"/>
                <a:ea typeface="Baskerville"/>
                <a:cs typeface="Baskerville"/>
                <a:sym typeface="Baskerville"/>
              </a:defRPr>
            </a:pPr>
          </a:p>
          <a:p>
            <a:pPr marL="1697989" marR="40639" indent="-285750" defTabSz="914400">
              <a:lnSpc>
                <a:spcPct val="80000"/>
              </a:lnSpc>
              <a:spcBef>
                <a:spcPts val="400"/>
              </a:spcBef>
              <a:buClr>
                <a:srgbClr val="000000"/>
              </a:buClr>
              <a:buSzPct val="100000"/>
              <a:buFont typeface="Baskerville"/>
              <a:buChar char="•"/>
              <a:defRPr sz="300">
                <a:uFill>
                  <a:solidFill>
                    <a:srgbClr val="000000"/>
                  </a:solidFill>
                </a:uFill>
                <a:latin typeface="Baskerville"/>
                <a:ea typeface="Baskerville"/>
                <a:cs typeface="Baskerville"/>
                <a:sym typeface="Baskerville"/>
              </a:defRPr>
            </a:pPr>
            <a:r>
              <a:t>Living as Outsiders:  Problem or Plan</a:t>
            </a:r>
          </a:p>
          <a:p>
            <a:pPr marL="1908405" marR="40639" indent="-38965" defTabSz="914400">
              <a:lnSpc>
                <a:spcPct val="80000"/>
              </a:lnSpc>
              <a:spcBef>
                <a:spcPts val="400"/>
              </a:spcBef>
              <a:buClr>
                <a:srgbClr val="000000"/>
              </a:buClr>
              <a:buSzPct val="100000"/>
              <a:buFont typeface="Baskerville"/>
              <a:buAutoNum type="arabicParenR" startAt="2"/>
              <a:defRPr>
                <a:latin typeface="Lucida Grande"/>
                <a:ea typeface="Lucida Grande"/>
                <a:cs typeface="Lucida Grande"/>
                <a:sym typeface="Lucida Grande"/>
              </a:defRPr>
            </a:pPr>
            <a:r>
              <a:rPr i="1" sz="300">
                <a:uFill>
                  <a:solidFill>
                    <a:srgbClr val="000000"/>
                  </a:solidFill>
                </a:uFill>
                <a:latin typeface="Baskerville"/>
                <a:ea typeface="Baskerville"/>
                <a:cs typeface="Baskerville"/>
                <a:sym typeface="Baskerville"/>
              </a:rPr>
              <a:t>Problem</a:t>
            </a:r>
            <a:r>
              <a:rPr sz="300">
                <a:uFill>
                  <a:solidFill>
                    <a:srgbClr val="000000"/>
                  </a:solidFill>
                </a:uFill>
                <a:latin typeface="Baskerville"/>
                <a:ea typeface="Baskerville"/>
                <a:cs typeface="Baskerville"/>
                <a:sym typeface="Baskerville"/>
              </a:rPr>
              <a:t>:  Peter, an apostle of Jesus Christ, To God’s </a:t>
            </a:r>
            <a:r>
              <a:rPr b="1" i="1" sz="300">
                <a:uFill>
                  <a:solidFill>
                    <a:srgbClr val="000000"/>
                  </a:solidFill>
                </a:uFill>
                <a:latin typeface="Baskerville"/>
                <a:ea typeface="Baskerville"/>
                <a:cs typeface="Baskerville"/>
                <a:sym typeface="Baskerville"/>
              </a:rPr>
              <a:t>elect, strangers</a:t>
            </a:r>
            <a:r>
              <a:rPr sz="300">
                <a:uFill>
                  <a:solidFill>
                    <a:srgbClr val="000000"/>
                  </a:solidFill>
                </a:uFill>
                <a:latin typeface="Baskerville"/>
                <a:ea typeface="Baskerville"/>
                <a:cs typeface="Baskerville"/>
                <a:sym typeface="Baskerville"/>
              </a:rPr>
              <a:t> in this world, scattered throughout . . .</a:t>
            </a:r>
            <a:endParaRPr sz="300">
              <a:uFill>
                <a:solidFill>
                  <a:srgbClr val="000000"/>
                </a:solidFill>
              </a:uFill>
              <a:latin typeface="Baskerville"/>
              <a:ea typeface="Baskerville"/>
              <a:cs typeface="Baskerville"/>
              <a:sym typeface="Baskerville"/>
            </a:endParaRPr>
          </a:p>
          <a:p>
            <a:pPr marL="1908405" marR="40639" indent="-38965" defTabSz="914400">
              <a:lnSpc>
                <a:spcPct val="80000"/>
              </a:lnSpc>
              <a:spcBef>
                <a:spcPts val="400"/>
              </a:spcBef>
              <a:buClr>
                <a:srgbClr val="000000"/>
              </a:buClr>
              <a:buSzPct val="100000"/>
              <a:buFont typeface="Baskerville"/>
              <a:buAutoNum type="alphaLcParenR" startAt="1"/>
              <a:defRPr>
                <a:latin typeface="Lucida Grande"/>
                <a:ea typeface="Lucida Grande"/>
                <a:cs typeface="Lucida Grande"/>
                <a:sym typeface="Lucida Grande"/>
              </a:defRPr>
            </a:pPr>
            <a:r>
              <a:rPr i="1" sz="300">
                <a:uFill>
                  <a:solidFill>
                    <a:srgbClr val="000000"/>
                  </a:solidFill>
                </a:uFill>
                <a:latin typeface="Baskerville"/>
                <a:ea typeface="Baskerville"/>
                <a:cs typeface="Baskerville"/>
                <a:sym typeface="Baskerville"/>
              </a:rPr>
              <a:t>Plan:</a:t>
            </a:r>
            <a:r>
              <a:rPr sz="300">
                <a:uFill>
                  <a:solidFill>
                    <a:srgbClr val="000000"/>
                  </a:solidFill>
                </a:uFill>
                <a:latin typeface="Baskerville"/>
                <a:ea typeface="Baskerville"/>
                <a:cs typeface="Baskerville"/>
                <a:sym typeface="Baskerville"/>
              </a:rPr>
              <a:t>  Peter, an apostle of Jesus Christ, To those who are </a:t>
            </a:r>
            <a:r>
              <a:rPr b="1" i="1" sz="300">
                <a:uFill>
                  <a:solidFill>
                    <a:srgbClr val="000000"/>
                  </a:solidFill>
                </a:uFill>
                <a:latin typeface="Baskerville"/>
                <a:ea typeface="Baskerville"/>
                <a:cs typeface="Baskerville"/>
                <a:sym typeface="Baskerville"/>
              </a:rPr>
              <a:t>elect exiles</a:t>
            </a:r>
            <a:r>
              <a:rPr sz="300">
                <a:uFill>
                  <a:solidFill>
                    <a:srgbClr val="000000"/>
                  </a:solidFill>
                </a:uFill>
                <a:latin typeface="Baskerville"/>
                <a:ea typeface="Baskerville"/>
                <a:cs typeface="Baskerville"/>
                <a:sym typeface="Baskerville"/>
              </a:rPr>
              <a:t> of the dispersion </a:t>
            </a:r>
            <a:endParaRPr sz="300">
              <a:uFill>
                <a:solidFill>
                  <a:srgbClr val="000000"/>
                </a:solidFill>
              </a:uFill>
              <a:latin typeface="Baskerville"/>
              <a:ea typeface="Baskerville"/>
              <a:cs typeface="Baskerville"/>
              <a:sym typeface="Baskerville"/>
            </a:endParaRPr>
          </a:p>
          <a:p>
            <a:pPr marL="2155189" marR="40639" indent="-285750" defTabSz="914400">
              <a:lnSpc>
                <a:spcPct val="80000"/>
              </a:lnSpc>
              <a:spcBef>
                <a:spcPts val="400"/>
              </a:spcBef>
              <a:buClr>
                <a:srgbClr val="000000"/>
              </a:buClr>
              <a:buSzPct val="100000"/>
              <a:buFont typeface="Baskerville"/>
              <a:buAutoNum type="alphaLcParenR" startAt="1"/>
              <a:defRPr sz="300">
                <a:uFill>
                  <a:solidFill>
                    <a:srgbClr val="000000"/>
                  </a:solidFill>
                </a:uFill>
                <a:latin typeface="Baskerville"/>
                <a:ea typeface="Baskerville"/>
                <a:cs typeface="Baskerville"/>
                <a:sym typeface="Baskerville"/>
              </a:defRPr>
            </a:pPr>
            <a:r>
              <a:t>Note the “Comma”</a:t>
            </a:r>
          </a:p>
          <a:p>
            <a:pPr marL="2365605" marR="40639" indent="-38965" defTabSz="914400">
              <a:lnSpc>
                <a:spcPct val="80000"/>
              </a:lnSpc>
              <a:buClr>
                <a:srgbClr val="000000"/>
              </a:buClr>
              <a:buSzPct val="100000"/>
              <a:buFont typeface="Baskerville"/>
              <a:buAutoNum type="arabicParenBoth" startAt="1"/>
              <a:defRPr>
                <a:latin typeface="Lucida Grande"/>
                <a:ea typeface="Lucida Grande"/>
                <a:cs typeface="Lucida Grande"/>
                <a:sym typeface="Lucida Grande"/>
              </a:defRPr>
            </a:pPr>
            <a:r>
              <a:rPr sz="300">
                <a:uFill>
                  <a:solidFill>
                    <a:srgbClr val="000000"/>
                  </a:solidFill>
                </a:uFill>
                <a:latin typeface="Baskerville"/>
                <a:ea typeface="Baskerville"/>
                <a:cs typeface="Baskerville"/>
                <a:sym typeface="Baskerville"/>
              </a:rPr>
              <a:t>The comma between </a:t>
            </a:r>
            <a:r>
              <a:rPr b="1" i="1" sz="300">
                <a:uFill>
                  <a:solidFill>
                    <a:srgbClr val="000000"/>
                  </a:solidFill>
                </a:uFill>
                <a:latin typeface="Baskerville"/>
                <a:ea typeface="Baskerville"/>
                <a:cs typeface="Baskerville"/>
                <a:sym typeface="Baskerville"/>
              </a:rPr>
              <a:t>Elect</a:t>
            </a:r>
            <a:r>
              <a:rPr sz="300">
                <a:uFill>
                  <a:solidFill>
                    <a:srgbClr val="000000"/>
                  </a:solidFill>
                </a:uFill>
                <a:latin typeface="Baskerville"/>
                <a:ea typeface="Baskerville"/>
                <a:cs typeface="Baskerville"/>
                <a:sym typeface="Baskerville"/>
              </a:rPr>
              <a:t> and </a:t>
            </a:r>
            <a:r>
              <a:rPr b="1" i="1" sz="300">
                <a:uFill>
                  <a:solidFill>
                    <a:srgbClr val="000000"/>
                  </a:solidFill>
                </a:uFill>
                <a:latin typeface="Baskerville"/>
                <a:ea typeface="Baskerville"/>
                <a:cs typeface="Baskerville"/>
                <a:sym typeface="Baskerville"/>
              </a:rPr>
              <a:t>strangers</a:t>
            </a:r>
            <a:r>
              <a:rPr sz="300">
                <a:uFill>
                  <a:solidFill>
                    <a:srgbClr val="000000"/>
                  </a:solidFill>
                </a:uFill>
                <a:latin typeface="Baskerville"/>
                <a:ea typeface="Baskerville"/>
                <a:cs typeface="Baskerville"/>
                <a:sym typeface="Baskerville"/>
              </a:rPr>
              <a:t> signals the reader that our “election” is a God idea.</a:t>
            </a:r>
            <a:endParaRPr sz="300">
              <a:uFill>
                <a:solidFill>
                  <a:srgbClr val="000000"/>
                </a:solidFill>
              </a:uFill>
              <a:latin typeface="Baskerville"/>
              <a:ea typeface="Baskerville"/>
              <a:cs typeface="Baskerville"/>
              <a:sym typeface="Baskerville"/>
            </a:endParaRPr>
          </a:p>
          <a:p>
            <a:pPr marL="2612389" marR="40639" indent="-285750" defTabSz="914400">
              <a:lnSpc>
                <a:spcPct val="80000"/>
              </a:lnSpc>
              <a:buClr>
                <a:srgbClr val="000000"/>
              </a:buClr>
              <a:buSzPct val="100000"/>
              <a:buFont typeface="Baskerville"/>
              <a:buAutoNum type="arabicParenBoth" startAt="1"/>
              <a:defRPr sz="300">
                <a:uFill>
                  <a:solidFill>
                    <a:srgbClr val="000000"/>
                  </a:solidFill>
                </a:uFill>
                <a:latin typeface="Baskerville"/>
                <a:ea typeface="Baskerville"/>
                <a:cs typeface="Baskerville"/>
                <a:sym typeface="Baskerville"/>
              </a:defRPr>
            </a:pPr>
            <a:r>
              <a:t>Being strangers (outsiders) in this world is a tragic inconvenience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8" name="Shape 818"/>
          <p:cNvSpPr/>
          <p:nvPr>
            <p:ph type="sldImg"/>
          </p:nvPr>
        </p:nvSpPr>
        <p:spPr>
          <a:prstGeom prst="rect">
            <a:avLst/>
          </a:prstGeom>
        </p:spPr>
        <p:txBody>
          <a:bodyPr/>
          <a:lstStyle/>
          <a:p>
            <a:pPr/>
          </a:p>
        </p:txBody>
      </p:sp>
      <p:sp>
        <p:nvSpPr>
          <p:cNvPr id="819" name="Shape 819"/>
          <p:cNvSpPr/>
          <p:nvPr>
            <p:ph type="body" sz="quarter" idx="1"/>
          </p:nvPr>
        </p:nvSpPr>
        <p:spPr>
          <a:prstGeom prst="rect">
            <a:avLst/>
          </a:prstGeom>
        </p:spPr>
        <p:txBody>
          <a:bodyPr/>
          <a:lstStyle/>
          <a:p>
            <a:pPr marL="40639" marR="40639" defTabSz="914400">
              <a:lnSpc>
                <a:spcPct val="80000"/>
              </a:lnSpc>
              <a:spcBef>
                <a:spcPts val="400"/>
              </a:spcBef>
              <a:buClr>
                <a:srgbClr val="000000"/>
              </a:buClr>
              <a:buFont typeface="Baskerville"/>
              <a:defRPr sz="300">
                <a:uFill>
                  <a:solidFill>
                    <a:srgbClr val="000000"/>
                  </a:solidFill>
                </a:uFill>
                <a:latin typeface="Baskerville"/>
                <a:ea typeface="Baskerville"/>
                <a:cs typeface="Baskerville"/>
                <a:sym typeface="Baskerville"/>
              </a:defRPr>
            </a:pPr>
          </a:p>
          <a:p>
            <a:pPr marL="1697989" marR="40639" indent="-285750" defTabSz="914400">
              <a:lnSpc>
                <a:spcPct val="80000"/>
              </a:lnSpc>
              <a:spcBef>
                <a:spcPts val="400"/>
              </a:spcBef>
              <a:buClr>
                <a:srgbClr val="000000"/>
              </a:buClr>
              <a:buSzPct val="100000"/>
              <a:buFont typeface="Baskerville"/>
              <a:buChar char="•"/>
              <a:defRPr sz="300">
                <a:uFill>
                  <a:solidFill>
                    <a:srgbClr val="000000"/>
                  </a:solidFill>
                </a:uFill>
                <a:latin typeface="Baskerville"/>
                <a:ea typeface="Baskerville"/>
                <a:cs typeface="Baskerville"/>
                <a:sym typeface="Baskerville"/>
              </a:defRPr>
            </a:pPr>
            <a:r>
              <a:t>Living as Outsiders:  Problem or Plan</a:t>
            </a:r>
          </a:p>
          <a:p>
            <a:pPr marL="1908405" marR="40639" indent="-38965" defTabSz="914400">
              <a:lnSpc>
                <a:spcPct val="80000"/>
              </a:lnSpc>
              <a:spcBef>
                <a:spcPts val="400"/>
              </a:spcBef>
              <a:buClr>
                <a:srgbClr val="000000"/>
              </a:buClr>
              <a:buSzPct val="100000"/>
              <a:buFont typeface="Baskerville"/>
              <a:buAutoNum type="arabicParenR" startAt="2"/>
              <a:defRPr>
                <a:latin typeface="Lucida Grande"/>
                <a:ea typeface="Lucida Grande"/>
                <a:cs typeface="Lucida Grande"/>
                <a:sym typeface="Lucida Grande"/>
              </a:defRPr>
            </a:pPr>
            <a:r>
              <a:rPr i="1" sz="300">
                <a:uFill>
                  <a:solidFill>
                    <a:srgbClr val="000000"/>
                  </a:solidFill>
                </a:uFill>
                <a:latin typeface="Baskerville"/>
                <a:ea typeface="Baskerville"/>
                <a:cs typeface="Baskerville"/>
                <a:sym typeface="Baskerville"/>
              </a:rPr>
              <a:t>Problem</a:t>
            </a:r>
            <a:r>
              <a:rPr sz="300">
                <a:uFill>
                  <a:solidFill>
                    <a:srgbClr val="000000"/>
                  </a:solidFill>
                </a:uFill>
                <a:latin typeface="Baskerville"/>
                <a:ea typeface="Baskerville"/>
                <a:cs typeface="Baskerville"/>
                <a:sym typeface="Baskerville"/>
              </a:rPr>
              <a:t>:  Peter, an apostle of Jesus Christ, To God’s </a:t>
            </a:r>
            <a:r>
              <a:rPr b="1" i="1" sz="300">
                <a:uFill>
                  <a:solidFill>
                    <a:srgbClr val="000000"/>
                  </a:solidFill>
                </a:uFill>
                <a:latin typeface="Baskerville"/>
                <a:ea typeface="Baskerville"/>
                <a:cs typeface="Baskerville"/>
                <a:sym typeface="Baskerville"/>
              </a:rPr>
              <a:t>elect, strangers</a:t>
            </a:r>
            <a:r>
              <a:rPr sz="300">
                <a:uFill>
                  <a:solidFill>
                    <a:srgbClr val="000000"/>
                  </a:solidFill>
                </a:uFill>
                <a:latin typeface="Baskerville"/>
                <a:ea typeface="Baskerville"/>
                <a:cs typeface="Baskerville"/>
                <a:sym typeface="Baskerville"/>
              </a:rPr>
              <a:t> in this world, scattered throughout . . .</a:t>
            </a:r>
            <a:endParaRPr sz="300">
              <a:uFill>
                <a:solidFill>
                  <a:srgbClr val="000000"/>
                </a:solidFill>
              </a:uFill>
              <a:latin typeface="Baskerville"/>
              <a:ea typeface="Baskerville"/>
              <a:cs typeface="Baskerville"/>
              <a:sym typeface="Baskerville"/>
            </a:endParaRPr>
          </a:p>
          <a:p>
            <a:pPr marL="1908405" marR="40639" indent="-38965" defTabSz="914400">
              <a:lnSpc>
                <a:spcPct val="80000"/>
              </a:lnSpc>
              <a:spcBef>
                <a:spcPts val="400"/>
              </a:spcBef>
              <a:buClr>
                <a:srgbClr val="000000"/>
              </a:buClr>
              <a:buSzPct val="100000"/>
              <a:buFont typeface="Baskerville"/>
              <a:buAutoNum type="alphaLcParenR" startAt="1"/>
              <a:defRPr>
                <a:latin typeface="Lucida Grande"/>
                <a:ea typeface="Lucida Grande"/>
                <a:cs typeface="Lucida Grande"/>
                <a:sym typeface="Lucida Grande"/>
              </a:defRPr>
            </a:pPr>
            <a:r>
              <a:rPr i="1" sz="300">
                <a:uFill>
                  <a:solidFill>
                    <a:srgbClr val="000000"/>
                  </a:solidFill>
                </a:uFill>
                <a:latin typeface="Baskerville"/>
                <a:ea typeface="Baskerville"/>
                <a:cs typeface="Baskerville"/>
                <a:sym typeface="Baskerville"/>
              </a:rPr>
              <a:t>Plan:</a:t>
            </a:r>
            <a:r>
              <a:rPr sz="300">
                <a:uFill>
                  <a:solidFill>
                    <a:srgbClr val="000000"/>
                  </a:solidFill>
                </a:uFill>
                <a:latin typeface="Baskerville"/>
                <a:ea typeface="Baskerville"/>
                <a:cs typeface="Baskerville"/>
                <a:sym typeface="Baskerville"/>
              </a:rPr>
              <a:t>  Peter, an apostle of Jesus Christ, To those who are </a:t>
            </a:r>
            <a:r>
              <a:rPr b="1" i="1" sz="300">
                <a:uFill>
                  <a:solidFill>
                    <a:srgbClr val="000000"/>
                  </a:solidFill>
                </a:uFill>
                <a:latin typeface="Baskerville"/>
                <a:ea typeface="Baskerville"/>
                <a:cs typeface="Baskerville"/>
                <a:sym typeface="Baskerville"/>
              </a:rPr>
              <a:t>elect exiles</a:t>
            </a:r>
            <a:r>
              <a:rPr sz="300">
                <a:uFill>
                  <a:solidFill>
                    <a:srgbClr val="000000"/>
                  </a:solidFill>
                </a:uFill>
                <a:latin typeface="Baskerville"/>
                <a:ea typeface="Baskerville"/>
                <a:cs typeface="Baskerville"/>
                <a:sym typeface="Baskerville"/>
              </a:rPr>
              <a:t> of the dispersion </a:t>
            </a:r>
            <a:endParaRPr sz="300">
              <a:uFill>
                <a:solidFill>
                  <a:srgbClr val="000000"/>
                </a:solidFill>
              </a:uFill>
              <a:latin typeface="Baskerville"/>
              <a:ea typeface="Baskerville"/>
              <a:cs typeface="Baskerville"/>
              <a:sym typeface="Baskerville"/>
            </a:endParaRPr>
          </a:p>
          <a:p>
            <a:pPr marL="2155189" marR="40639" indent="-285750" defTabSz="914400">
              <a:lnSpc>
                <a:spcPct val="80000"/>
              </a:lnSpc>
              <a:spcBef>
                <a:spcPts val="400"/>
              </a:spcBef>
              <a:buClr>
                <a:srgbClr val="000000"/>
              </a:buClr>
              <a:buSzPct val="100000"/>
              <a:buFont typeface="Baskerville"/>
              <a:buAutoNum type="alphaLcParenR" startAt="1"/>
              <a:defRPr sz="300">
                <a:uFill>
                  <a:solidFill>
                    <a:srgbClr val="000000"/>
                  </a:solidFill>
                </a:uFill>
                <a:latin typeface="Baskerville"/>
                <a:ea typeface="Baskerville"/>
                <a:cs typeface="Baskerville"/>
                <a:sym typeface="Baskerville"/>
              </a:defRPr>
            </a:pPr>
            <a:r>
              <a:t>Note the “Comma”</a:t>
            </a:r>
          </a:p>
          <a:p>
            <a:pPr marL="2365605" marR="40639" indent="-38965" defTabSz="914400">
              <a:lnSpc>
                <a:spcPct val="80000"/>
              </a:lnSpc>
              <a:buClr>
                <a:srgbClr val="000000"/>
              </a:buClr>
              <a:buSzPct val="100000"/>
              <a:buFont typeface="Baskerville"/>
              <a:buAutoNum type="arabicParenBoth" startAt="1"/>
              <a:defRPr>
                <a:latin typeface="Lucida Grande"/>
                <a:ea typeface="Lucida Grande"/>
                <a:cs typeface="Lucida Grande"/>
                <a:sym typeface="Lucida Grande"/>
              </a:defRPr>
            </a:pPr>
            <a:r>
              <a:rPr sz="300">
                <a:uFill>
                  <a:solidFill>
                    <a:srgbClr val="000000"/>
                  </a:solidFill>
                </a:uFill>
                <a:latin typeface="Baskerville"/>
                <a:ea typeface="Baskerville"/>
                <a:cs typeface="Baskerville"/>
                <a:sym typeface="Baskerville"/>
              </a:rPr>
              <a:t>The comma between </a:t>
            </a:r>
            <a:r>
              <a:rPr b="1" i="1" sz="300">
                <a:uFill>
                  <a:solidFill>
                    <a:srgbClr val="000000"/>
                  </a:solidFill>
                </a:uFill>
                <a:latin typeface="Baskerville"/>
                <a:ea typeface="Baskerville"/>
                <a:cs typeface="Baskerville"/>
                <a:sym typeface="Baskerville"/>
              </a:rPr>
              <a:t>Elect</a:t>
            </a:r>
            <a:r>
              <a:rPr sz="300">
                <a:uFill>
                  <a:solidFill>
                    <a:srgbClr val="000000"/>
                  </a:solidFill>
                </a:uFill>
                <a:latin typeface="Baskerville"/>
                <a:ea typeface="Baskerville"/>
                <a:cs typeface="Baskerville"/>
                <a:sym typeface="Baskerville"/>
              </a:rPr>
              <a:t> and </a:t>
            </a:r>
            <a:r>
              <a:rPr b="1" i="1" sz="300">
                <a:uFill>
                  <a:solidFill>
                    <a:srgbClr val="000000"/>
                  </a:solidFill>
                </a:uFill>
                <a:latin typeface="Baskerville"/>
                <a:ea typeface="Baskerville"/>
                <a:cs typeface="Baskerville"/>
                <a:sym typeface="Baskerville"/>
              </a:rPr>
              <a:t>strangers</a:t>
            </a:r>
            <a:r>
              <a:rPr sz="300">
                <a:uFill>
                  <a:solidFill>
                    <a:srgbClr val="000000"/>
                  </a:solidFill>
                </a:uFill>
                <a:latin typeface="Baskerville"/>
                <a:ea typeface="Baskerville"/>
                <a:cs typeface="Baskerville"/>
                <a:sym typeface="Baskerville"/>
              </a:rPr>
              <a:t> signals the reader that our “election” is a God idea.</a:t>
            </a:r>
            <a:endParaRPr sz="300">
              <a:uFill>
                <a:solidFill>
                  <a:srgbClr val="000000"/>
                </a:solidFill>
              </a:uFill>
              <a:latin typeface="Baskerville"/>
              <a:ea typeface="Baskerville"/>
              <a:cs typeface="Baskerville"/>
              <a:sym typeface="Baskerville"/>
            </a:endParaRPr>
          </a:p>
          <a:p>
            <a:pPr marL="2612389" marR="40639" indent="-285750" defTabSz="914400">
              <a:lnSpc>
                <a:spcPct val="80000"/>
              </a:lnSpc>
              <a:buClr>
                <a:srgbClr val="000000"/>
              </a:buClr>
              <a:buSzPct val="100000"/>
              <a:buFont typeface="Baskerville"/>
              <a:buAutoNum type="arabicParenBoth" startAt="1"/>
              <a:defRPr sz="300">
                <a:uFill>
                  <a:solidFill>
                    <a:srgbClr val="000000"/>
                  </a:solidFill>
                </a:uFill>
                <a:latin typeface="Baskerville"/>
                <a:ea typeface="Baskerville"/>
                <a:cs typeface="Baskerville"/>
                <a:sym typeface="Baskerville"/>
              </a:defRPr>
            </a:pPr>
            <a:r>
              <a:t>Being strangers (outsiders) in this world is a tragic inconvenience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9" name="Shape 899"/>
          <p:cNvSpPr/>
          <p:nvPr>
            <p:ph type="sldImg"/>
          </p:nvPr>
        </p:nvSpPr>
        <p:spPr>
          <a:prstGeom prst="rect">
            <a:avLst/>
          </a:prstGeom>
        </p:spPr>
        <p:txBody>
          <a:bodyPr/>
          <a:lstStyle/>
          <a:p>
            <a:pPr/>
          </a:p>
        </p:txBody>
      </p:sp>
      <p:sp>
        <p:nvSpPr>
          <p:cNvPr id="900" name="Shape 900"/>
          <p:cNvSpPr/>
          <p:nvPr>
            <p:ph type="body" sz="quarter" idx="1"/>
          </p:nvPr>
        </p:nvSpPr>
        <p:spPr>
          <a:prstGeom prst="rect">
            <a:avLst/>
          </a:prstGeom>
        </p:spPr>
        <p:txBody>
          <a:bodyPr/>
          <a:lstStyle/>
          <a:p>
            <a:pPr marL="726440" marR="40639" indent="-228600" defTabSz="914400">
              <a:lnSpc>
                <a:spcPct val="125000"/>
              </a:lnSpc>
              <a:spcBef>
                <a:spcPts val="400"/>
              </a:spcBef>
              <a:buClr>
                <a:srgbClr val="000000"/>
              </a:buClr>
              <a:buSzPct val="100000"/>
              <a:buFont typeface="Baskerville"/>
              <a:buAutoNum type="alphaLcPeriod" startAt="4"/>
              <a:defRPr sz="1200">
                <a:uFill>
                  <a:solidFill>
                    <a:srgbClr val="000000"/>
                  </a:solidFill>
                </a:uFill>
                <a:latin typeface="Baskerville"/>
                <a:ea typeface="Baskerville"/>
                <a:cs typeface="Baskerville"/>
                <a:sym typeface="Baskerville"/>
              </a:defRPr>
            </a:pPr>
            <a:r>
              <a:t>Cultural insiders determine several factors that impact our ministry</a:t>
            </a:r>
          </a:p>
          <a:p>
            <a:pPr marL="1266767" marR="40639" indent="-311727" defTabSz="914400">
              <a:lnSpc>
                <a:spcPct val="125000"/>
              </a:lnSpc>
              <a:spcBef>
                <a:spcPts val="400"/>
              </a:spcBef>
              <a:buClr>
                <a:srgbClr val="000000"/>
              </a:buClr>
              <a:buSzPct val="100000"/>
              <a:buFont typeface="Baskerville"/>
              <a:buAutoNum type="romanLcPeriod" startAt="1"/>
              <a:defRPr sz="2400">
                <a:latin typeface="Avenir Roman"/>
                <a:ea typeface="Avenir Roman"/>
                <a:cs typeface="Avenir Roman"/>
                <a:sym typeface="Avenir Roman"/>
              </a:defRPr>
            </a:pPr>
            <a:r>
              <a:t>Who speaks with credibility regarding spiritual issues</a:t>
            </a:r>
          </a:p>
          <a:p>
            <a:pPr marL="1266767" marR="40639" indent="-311727" defTabSz="914400">
              <a:lnSpc>
                <a:spcPct val="125000"/>
              </a:lnSpc>
              <a:spcBef>
                <a:spcPts val="400"/>
              </a:spcBef>
              <a:buClr>
                <a:srgbClr val="000000"/>
              </a:buClr>
              <a:buSzPct val="100000"/>
              <a:buFont typeface="Baskerville"/>
              <a:buAutoNum type="romanLcPeriod" startAt="1"/>
              <a:defRPr sz="2400">
                <a:latin typeface="Avenir Roman"/>
                <a:ea typeface="Avenir Roman"/>
                <a:cs typeface="Avenir Roman"/>
                <a:sym typeface="Avenir Roman"/>
              </a:defRPr>
            </a:pPr>
            <a:r>
              <a:t>When conversations about spiritual things takes place</a:t>
            </a:r>
          </a:p>
          <a:p>
            <a:pPr marL="1266767" marR="40639" indent="-311727" defTabSz="914400">
              <a:lnSpc>
                <a:spcPct val="125000"/>
              </a:lnSpc>
              <a:spcBef>
                <a:spcPts val="400"/>
              </a:spcBef>
              <a:buClr>
                <a:srgbClr val="000000"/>
              </a:buClr>
              <a:buSzPct val="100000"/>
              <a:buFont typeface="Baskerville"/>
              <a:buAutoNum type="romanLcPeriod" startAt="1"/>
              <a:defRPr sz="2400">
                <a:latin typeface="Avenir Roman"/>
                <a:ea typeface="Avenir Roman"/>
                <a:cs typeface="Avenir Roman"/>
                <a:sym typeface="Avenir Roman"/>
              </a:defRPr>
            </a:pPr>
            <a:r>
              <a:t>Where conversations about spiritual things takes place</a:t>
            </a:r>
          </a:p>
          <a:p>
            <a:pPr marL="1266767" marR="40639" indent="-311727" defTabSz="914400">
              <a:lnSpc>
                <a:spcPct val="125000"/>
              </a:lnSpc>
              <a:spcBef>
                <a:spcPts val="400"/>
              </a:spcBef>
              <a:buClr>
                <a:srgbClr val="000000"/>
              </a:buClr>
              <a:buSzPct val="100000"/>
              <a:buFont typeface="Baskerville"/>
              <a:buAutoNum type="romanLcPeriod" startAt="1"/>
              <a:defRPr sz="2400">
                <a:latin typeface="Avenir Roman"/>
                <a:ea typeface="Avenir Roman"/>
                <a:cs typeface="Avenir Roman"/>
                <a:sym typeface="Avenir Roman"/>
              </a:defRPr>
            </a:pPr>
            <a:r>
              <a:t>What is the starting place for these conversations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Shape 195"/>
          <p:cNvSpPr/>
          <p:nvPr>
            <p:ph type="sldImg"/>
          </p:nvPr>
        </p:nvSpPr>
        <p:spPr>
          <a:prstGeom prst="rect">
            <a:avLst/>
          </a:prstGeom>
        </p:spPr>
        <p:txBody>
          <a:bodyPr/>
          <a:lstStyle/>
          <a:p>
            <a:pPr/>
          </a:p>
        </p:txBody>
      </p:sp>
      <p:sp>
        <p:nvSpPr>
          <p:cNvPr id="196" name="Shape 196"/>
          <p:cNvSpPr/>
          <p:nvPr>
            <p:ph type="body" sz="quarter" idx="1"/>
          </p:nvPr>
        </p:nvSpPr>
        <p:spPr>
          <a:prstGeom prst="rect">
            <a:avLst/>
          </a:prstGeom>
        </p:spPr>
        <p:txBody>
          <a:bodyPr/>
          <a:lstStyle/>
          <a:p>
            <a:pPr marL="228600" indent="-228600">
              <a:lnSpc>
                <a:spcPct val="100000"/>
              </a:lnSpc>
              <a:spcBef>
                <a:spcPts val="400"/>
              </a:spcBef>
              <a:buSzPct val="100000"/>
              <a:buAutoNum type="arabicPeriod" startAt="6"/>
              <a:defRPr sz="1200">
                <a:uFill>
                  <a:solidFill>
                    <a:srgbClr val="000000"/>
                  </a:solidFill>
                </a:uFill>
                <a:latin typeface="Trebuchet MS"/>
                <a:ea typeface="Trebuchet MS"/>
                <a:cs typeface="Trebuchet MS"/>
                <a:sym typeface="Trebuchet MS"/>
              </a:defRPr>
            </a:pPr>
            <a:r>
              <a:t>Using the Missio Dei as the Spirit’s roadmap into the Word, </a:t>
            </a:r>
          </a:p>
          <a:p>
            <a:pPr marL="228600" indent="-228600">
              <a:lnSpc>
                <a:spcPct val="100000"/>
              </a:lnSpc>
              <a:spcBef>
                <a:spcPts val="400"/>
              </a:spcBef>
              <a:defRPr sz="1200">
                <a:uFill>
                  <a:solidFill>
                    <a:srgbClr val="000000"/>
                  </a:solidFill>
                </a:uFill>
                <a:latin typeface="Trebuchet MS"/>
                <a:ea typeface="Trebuchet MS"/>
                <a:cs typeface="Trebuchet MS"/>
                <a:sym typeface="Trebuchet MS"/>
              </a:defRPr>
            </a:pPr>
          </a:p>
          <a:p>
            <a:pPr lvl="1" marL="742950" indent="-285750">
              <a:lnSpc>
                <a:spcPct val="100000"/>
              </a:lnSpc>
              <a:spcBef>
                <a:spcPts val="400"/>
              </a:spcBef>
              <a:buSzPct val="100000"/>
              <a:buAutoNum type="alphaLcPeriod" startAt="2"/>
              <a:defRPr sz="1200">
                <a:uFill>
                  <a:solidFill>
                    <a:srgbClr val="000000"/>
                  </a:solidFill>
                </a:uFill>
                <a:latin typeface="Trebuchet MS"/>
                <a:ea typeface="Trebuchet MS"/>
                <a:cs typeface="Trebuchet MS"/>
                <a:sym typeface="Trebuchet MS"/>
              </a:defRPr>
            </a:pPr>
            <a:r>
              <a:t>Boil these five down to three basic points:</a:t>
            </a:r>
          </a:p>
          <a:p>
            <a:pPr lvl="2" marL="1200150" indent="-285750">
              <a:lnSpc>
                <a:spcPct val="100000"/>
              </a:lnSpc>
              <a:spcBef>
                <a:spcPts val="400"/>
              </a:spcBef>
              <a:buSzPct val="100000"/>
              <a:buAutoNum type="romanLcPeriod" startAt="1"/>
              <a:defRPr sz="1200">
                <a:uFill>
                  <a:solidFill>
                    <a:srgbClr val="000000"/>
                  </a:solidFill>
                </a:uFill>
                <a:latin typeface="Trebuchet MS"/>
                <a:ea typeface="Trebuchet MS"/>
                <a:cs typeface="Trebuchet MS"/>
                <a:sym typeface="Trebuchet MS"/>
              </a:defRPr>
            </a:pPr>
            <a:r>
              <a:t>Our heavenly Father has a missionary heart; He sent His Son to restore His broken creation to Himself.</a:t>
            </a:r>
          </a:p>
          <a:p>
            <a:pPr lvl="2" marL="1200150" indent="-285750">
              <a:lnSpc>
                <a:spcPct val="100000"/>
              </a:lnSpc>
              <a:spcBef>
                <a:spcPts val="400"/>
              </a:spcBef>
              <a:buSzPct val="100000"/>
              <a:buAutoNum type="romanLcPeriod" startAt="1"/>
              <a:defRPr sz="1200">
                <a:uFill>
                  <a:solidFill>
                    <a:srgbClr val="000000"/>
                  </a:solidFill>
                </a:uFill>
                <a:latin typeface="Trebuchet MS"/>
                <a:ea typeface="Trebuchet MS"/>
                <a:cs typeface="Trebuchet MS"/>
                <a:sym typeface="Trebuchet MS"/>
              </a:defRPr>
            </a:pPr>
            <a:r>
              <a:t>Our heavenly Father delights in having us join His Son in His missionary service to the world.</a:t>
            </a:r>
          </a:p>
          <a:p>
            <a:pPr lvl="2" marL="1200150" indent="-285750">
              <a:lnSpc>
                <a:spcPct val="100000"/>
              </a:lnSpc>
              <a:spcBef>
                <a:spcPts val="400"/>
              </a:spcBef>
              <a:buSzPct val="100000"/>
              <a:buAutoNum type="romanLcPeriod" startAt="1"/>
              <a:defRPr sz="1200">
                <a:uFill>
                  <a:solidFill>
                    <a:srgbClr val="000000"/>
                  </a:solidFill>
                </a:uFill>
                <a:latin typeface="Trebuchet MS"/>
                <a:ea typeface="Trebuchet MS"/>
                <a:cs typeface="Trebuchet MS"/>
                <a:sym typeface="Trebuchet MS"/>
              </a:defRPr>
            </a:pPr>
            <a:r>
              <a:t>The Lord will accomplish His Mission</a:t>
            </a:r>
          </a:p>
          <a:p>
            <a:pPr lvl="2" indent="914400">
              <a:lnSpc>
                <a:spcPct val="100000"/>
              </a:lnSpc>
              <a:spcBef>
                <a:spcPts val="400"/>
              </a:spcBef>
              <a:defRPr sz="1200">
                <a:uFill>
                  <a:solidFill>
                    <a:srgbClr val="000000"/>
                  </a:solidFill>
                </a:uFill>
                <a:latin typeface="Trebuchet MS"/>
                <a:ea typeface="Trebuchet MS"/>
                <a:cs typeface="Trebuchet MS"/>
                <a:sym typeface="Trebuchet MS"/>
              </a:defRPr>
            </a:pPr>
            <a:r>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Shape 279"/>
          <p:cNvSpPr/>
          <p:nvPr>
            <p:ph type="sldImg"/>
          </p:nvPr>
        </p:nvSpPr>
        <p:spPr>
          <a:prstGeom prst="rect">
            <a:avLst/>
          </a:prstGeom>
        </p:spPr>
        <p:txBody>
          <a:bodyPr/>
          <a:lstStyle/>
          <a:p>
            <a:pPr/>
          </a:p>
        </p:txBody>
      </p:sp>
      <p:sp>
        <p:nvSpPr>
          <p:cNvPr id="280" name="Shape 280"/>
          <p:cNvSpPr/>
          <p:nvPr>
            <p:ph type="body" sz="quarter" idx="1"/>
          </p:nvPr>
        </p:nvSpPr>
        <p:spPr>
          <a:prstGeom prst="rect">
            <a:avLst/>
          </a:prstGeom>
        </p:spPr>
        <p:txBody>
          <a:bodyPr/>
          <a:lstStyle/>
          <a:p>
            <a:pPr marL="228600" indent="-228600" defTabSz="914400">
              <a:lnSpc>
                <a:spcPct val="100000"/>
              </a:lnSpc>
              <a:spcBef>
                <a:spcPts val="400"/>
              </a:spcBef>
              <a:buClr>
                <a:srgbClr val="000000"/>
              </a:buClr>
              <a:buSzPct val="100000"/>
              <a:buFont typeface="Baskerville"/>
              <a:buAutoNum type="arabicPeriod" startAt="1"/>
              <a:defRPr sz="1200">
                <a:latin typeface="Gill Sans"/>
                <a:ea typeface="Gill Sans"/>
                <a:cs typeface="Gill Sans"/>
                <a:sym typeface="Gill Sans"/>
              </a:defRPr>
            </a:pPr>
            <a:r>
              <a:t>On our way!</a:t>
            </a:r>
          </a:p>
          <a:p>
            <a:pPr marL="228600" indent="-228600" defTabSz="914400">
              <a:lnSpc>
                <a:spcPct val="100000"/>
              </a:lnSpc>
              <a:spcBef>
                <a:spcPts val="400"/>
              </a:spcBef>
              <a:buClr>
                <a:srgbClr val="000000"/>
              </a:buClr>
              <a:buSzPct val="100000"/>
              <a:buFont typeface="Baskerville"/>
              <a:buAutoNum type="alphaLcPeriod" startAt="1"/>
              <a:defRPr sz="1200">
                <a:latin typeface="Gill Sans"/>
                <a:ea typeface="Gill Sans"/>
                <a:cs typeface="Gill Sans"/>
                <a:sym typeface="Gill Sans"/>
              </a:defRPr>
            </a:pPr>
            <a:r>
              <a:t>We planned a family trip.</a:t>
            </a:r>
          </a:p>
          <a:p>
            <a:pPr lvl="1" marL="1200150" indent="-285750" defTabSz="914400">
              <a:lnSpc>
                <a:spcPct val="100000"/>
              </a:lnSpc>
              <a:spcBef>
                <a:spcPts val="400"/>
              </a:spcBef>
              <a:buClr>
                <a:srgbClr val="000000"/>
              </a:buClr>
              <a:buSzPct val="100000"/>
              <a:buFont typeface="Baskerville"/>
              <a:buAutoNum type="romanLcPeriod" startAt="1"/>
              <a:defRPr sz="1200">
                <a:latin typeface="Gill Sans"/>
                <a:ea typeface="Gill Sans"/>
                <a:cs typeface="Gill Sans"/>
                <a:sym typeface="Gill Sans"/>
              </a:defRPr>
            </a:pPr>
            <a:r>
              <a:t>Itinerary set, correct highway maps in the glove box, bags packed in the trunk, snacks packed up front.</a:t>
            </a:r>
          </a:p>
          <a:p>
            <a:pPr lvl="1" marL="1200150" indent="-285750" defTabSz="914400">
              <a:lnSpc>
                <a:spcPct val="100000"/>
              </a:lnSpc>
              <a:spcBef>
                <a:spcPts val="400"/>
              </a:spcBef>
              <a:buClr>
                <a:srgbClr val="000000"/>
              </a:buClr>
              <a:buSzPct val="100000"/>
              <a:buFont typeface="Baskerville"/>
              <a:buAutoNum type="romanLcPeriod" startAt="1"/>
              <a:defRPr sz="1200">
                <a:latin typeface="Gill Sans"/>
                <a:ea typeface="Gill Sans"/>
                <a:cs typeface="Gill Sans"/>
                <a:sym typeface="Gill Sans"/>
              </a:defRPr>
            </a:pPr>
            <a:r>
              <a:t>Set our GPS with the correct coordinates of our destination.</a:t>
            </a:r>
          </a:p>
          <a:p>
            <a:pPr lvl="1" marL="1200150" indent="-285750" defTabSz="914400">
              <a:lnSpc>
                <a:spcPct val="100000"/>
              </a:lnSpc>
              <a:spcBef>
                <a:spcPts val="400"/>
              </a:spcBef>
              <a:buClr>
                <a:srgbClr val="000000"/>
              </a:buClr>
              <a:buSzPct val="100000"/>
              <a:buFont typeface="Baskerville"/>
              <a:buAutoNum type="romanLcPeriod" startAt="1"/>
              <a:defRPr sz="1200">
                <a:latin typeface="Gill Sans"/>
                <a:ea typeface="Gill Sans"/>
                <a:cs typeface="Gill Sans"/>
                <a:sym typeface="Gill Sans"/>
              </a:defRPr>
            </a:pPr>
            <a:r>
              <a:t>We pull out of the driveway enjoying a high degree of confidence and expectation.</a:t>
            </a:r>
          </a:p>
          <a:p>
            <a:pPr lvl="1" marL="1200150" indent="-285750" defTabSz="914400">
              <a:lnSpc>
                <a:spcPct val="100000"/>
              </a:lnSpc>
              <a:spcBef>
                <a:spcPts val="400"/>
              </a:spcBef>
              <a:buClr>
                <a:srgbClr val="000000"/>
              </a:buClr>
              <a:buSzPct val="100000"/>
              <a:buFont typeface="Baskerville"/>
              <a:buAutoNum type="romanLcPeriod" startAt="1"/>
              <a:defRPr sz="1200">
                <a:latin typeface="Gill Sans"/>
                <a:ea typeface="Gill Sans"/>
                <a:cs typeface="Gill Sans"/>
                <a:sym typeface="Gill Sans"/>
              </a:defRPr>
            </a:pPr>
            <a:r>
              <a:t>Going down the Highway</a:t>
            </a:r>
          </a:p>
          <a:p>
            <a:pPr lvl="2" marL="1657350" indent="-285750" defTabSz="914400">
              <a:lnSpc>
                <a:spcPct val="100000"/>
              </a:lnSpc>
              <a:spcBef>
                <a:spcPts val="400"/>
              </a:spcBef>
              <a:buClr>
                <a:srgbClr val="000000"/>
              </a:buClr>
              <a:buSzPct val="100000"/>
              <a:buFont typeface="Baskerville"/>
              <a:buAutoNum type="arabicParenR" startAt="1"/>
              <a:defRPr sz="1200">
                <a:latin typeface="Gill Sans"/>
                <a:ea typeface="Gill Sans"/>
                <a:cs typeface="Gill Sans"/>
                <a:sym typeface="Gill Sans"/>
              </a:defRPr>
            </a:pPr>
            <a:r>
              <a:t>All is going well</a:t>
            </a:r>
          </a:p>
          <a:p>
            <a:pPr lvl="2" marL="1657350" indent="-285750" defTabSz="914400">
              <a:lnSpc>
                <a:spcPct val="100000"/>
              </a:lnSpc>
              <a:spcBef>
                <a:spcPts val="400"/>
              </a:spcBef>
              <a:buClr>
                <a:srgbClr val="000000"/>
              </a:buClr>
              <a:buSzPct val="100000"/>
              <a:buFont typeface="Baskerville"/>
              <a:buAutoNum type="arabicParenR" startAt="1"/>
              <a:defRPr sz="1200">
                <a:latin typeface="Gill Sans"/>
                <a:ea typeface="Gill Sans"/>
                <a:cs typeface="Gill Sans"/>
                <a:sym typeface="Gill Sans"/>
              </a:defRPr>
            </a:pPr>
            <a:r>
              <a:t>On schedule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Shape 363"/>
          <p:cNvSpPr/>
          <p:nvPr>
            <p:ph type="sldImg"/>
          </p:nvPr>
        </p:nvSpPr>
        <p:spPr>
          <a:prstGeom prst="rect">
            <a:avLst/>
          </a:prstGeom>
        </p:spPr>
        <p:txBody>
          <a:bodyPr/>
          <a:lstStyle/>
          <a:p>
            <a:pPr/>
          </a:p>
        </p:txBody>
      </p:sp>
      <p:sp>
        <p:nvSpPr>
          <p:cNvPr id="364" name="Shape 364"/>
          <p:cNvSpPr/>
          <p:nvPr>
            <p:ph type="body" sz="quarter" idx="1"/>
          </p:nvPr>
        </p:nvSpPr>
        <p:spPr>
          <a:prstGeom prst="rect">
            <a:avLst/>
          </a:prstGeom>
        </p:spPr>
        <p:txBody>
          <a:bodyPr/>
          <a:lstStyle/>
          <a:p>
            <a:pPr marL="726440" marR="40639" indent="-228600" defTabSz="914400">
              <a:lnSpc>
                <a:spcPct val="125000"/>
              </a:lnSpc>
              <a:spcBef>
                <a:spcPts val="400"/>
              </a:spcBef>
              <a:buClr>
                <a:srgbClr val="000000"/>
              </a:buClr>
              <a:buSzPct val="100000"/>
              <a:buFont typeface="Baskerville"/>
              <a:buAutoNum type="alphaLcPeriod" startAt="2"/>
              <a:defRPr sz="1200">
                <a:uFill>
                  <a:solidFill>
                    <a:srgbClr val="000000"/>
                  </a:solidFill>
                </a:uFill>
                <a:latin typeface="Baskerville"/>
                <a:ea typeface="Baskerville"/>
                <a:cs typeface="Baskerville"/>
                <a:sym typeface="Baskerville"/>
              </a:defRPr>
            </a:pPr>
            <a:r>
              <a:t>Suddenly, we see a barricade on the freeway with the sign “Bridge Out”</a:t>
            </a:r>
          </a:p>
          <a:p>
            <a:pPr marL="1240789" marR="40639" indent="-285750" defTabSz="914400">
              <a:lnSpc>
                <a:spcPct val="125000"/>
              </a:lnSpc>
              <a:spcBef>
                <a:spcPts val="400"/>
              </a:spcBef>
              <a:buClr>
                <a:srgbClr val="000000"/>
              </a:buClr>
              <a:buSzPct val="100000"/>
              <a:buFont typeface="Baskerville"/>
              <a:buAutoNum type="romanLcPeriod" startAt="1"/>
              <a:defRPr sz="1200">
                <a:uFill>
                  <a:solidFill>
                    <a:srgbClr val="000000"/>
                  </a:solidFill>
                </a:uFill>
                <a:latin typeface="Baskerville"/>
                <a:ea typeface="Baskerville"/>
                <a:cs typeface="Baskerville"/>
                <a:sym typeface="Baskerville"/>
              </a:defRPr>
            </a:pPr>
            <a:r>
              <a:t>A great storm surge washed out the bridge the night before</a:t>
            </a:r>
          </a:p>
          <a:p>
            <a:pPr marL="1240789" marR="40639" indent="-285750" defTabSz="914400">
              <a:lnSpc>
                <a:spcPct val="125000"/>
              </a:lnSpc>
              <a:spcBef>
                <a:spcPts val="400"/>
              </a:spcBef>
              <a:buClr>
                <a:srgbClr val="000000"/>
              </a:buClr>
              <a:buSzPct val="100000"/>
              <a:buFont typeface="Baskerville"/>
              <a:buAutoNum type="romanLcPeriod" startAt="1"/>
              <a:defRPr sz="1200">
                <a:uFill>
                  <a:solidFill>
                    <a:srgbClr val="000000"/>
                  </a:solidFill>
                </a:uFill>
                <a:latin typeface="Baskerville"/>
                <a:ea typeface="Baskerville"/>
                <a:cs typeface="Baskerville"/>
                <a:sym typeface="Baskerville"/>
              </a:defRPr>
            </a:pPr>
            <a:r>
              <a:t>No detour signs have been posted, but there are some side roads available</a:t>
            </a:r>
          </a:p>
          <a:p>
            <a:pPr marL="726440" marR="40639" indent="-228600" defTabSz="914400">
              <a:lnSpc>
                <a:spcPct val="125000"/>
              </a:lnSpc>
              <a:spcBef>
                <a:spcPts val="400"/>
              </a:spcBef>
              <a:buClr>
                <a:srgbClr val="000000"/>
              </a:buClr>
              <a:buSzPct val="100000"/>
              <a:buFont typeface="Baskerville"/>
              <a:buAutoNum type="alphaLcPeriod" startAt="3"/>
              <a:defRPr sz="1200">
                <a:uFill>
                  <a:solidFill>
                    <a:srgbClr val="000000"/>
                  </a:solidFill>
                </a:uFill>
                <a:latin typeface="Baskerville"/>
                <a:ea typeface="Baskerville"/>
                <a:cs typeface="Baskerville"/>
                <a:sym typeface="Baskerville"/>
              </a:defRPr>
            </a:pPr>
            <a:r>
              <a:t>We turn off the main highway and begin to make our way down an unknown road</a:t>
            </a:r>
          </a:p>
          <a:p>
            <a:pPr marL="1240789" marR="40639" indent="-285750" defTabSz="914400">
              <a:lnSpc>
                <a:spcPct val="125000"/>
              </a:lnSpc>
              <a:spcBef>
                <a:spcPts val="400"/>
              </a:spcBef>
              <a:buClr>
                <a:srgbClr val="000000"/>
              </a:buClr>
              <a:buSzPct val="100000"/>
              <a:buFont typeface="Baskerville"/>
              <a:buAutoNum type="romanLcPeriod" startAt="1"/>
              <a:defRPr sz="1200">
                <a:uFill>
                  <a:solidFill>
                    <a:srgbClr val="000000"/>
                  </a:solidFill>
                </a:uFill>
                <a:latin typeface="Baskerville"/>
                <a:ea typeface="Baskerville"/>
                <a:cs typeface="Baskerville"/>
                <a:sym typeface="Baskerville"/>
              </a:defRPr>
            </a:pPr>
            <a:r>
              <a:t>Feeling insecure, never gone this way before.</a:t>
            </a:r>
          </a:p>
          <a:p>
            <a:pPr marL="1240789" marR="40639" indent="-285750" defTabSz="914400">
              <a:lnSpc>
                <a:spcPct val="125000"/>
              </a:lnSpc>
              <a:spcBef>
                <a:spcPts val="400"/>
              </a:spcBef>
              <a:buClr>
                <a:srgbClr val="000000"/>
              </a:buClr>
              <a:buSzPct val="100000"/>
              <a:buFont typeface="Baskerville"/>
              <a:buAutoNum type="romanLcPeriod" startAt="1"/>
              <a:defRPr sz="1200">
                <a:uFill>
                  <a:solidFill>
                    <a:srgbClr val="000000"/>
                  </a:solidFill>
                </a:uFill>
                <a:latin typeface="Baskerville"/>
                <a:ea typeface="Baskerville"/>
                <a:cs typeface="Baskerville"/>
                <a:sym typeface="Baskerville"/>
              </a:defRPr>
            </a:pPr>
            <a:r>
              <a:t>Anxiety creeps into the car.</a:t>
            </a:r>
          </a:p>
          <a:p>
            <a:pPr marL="1697989" marR="40639" indent="-285750" defTabSz="914400">
              <a:lnSpc>
                <a:spcPct val="125000"/>
              </a:lnSpc>
              <a:spcBef>
                <a:spcPts val="400"/>
              </a:spcBef>
              <a:buClr>
                <a:srgbClr val="000000"/>
              </a:buClr>
              <a:buSzPct val="100000"/>
              <a:buFont typeface="Baskerville"/>
              <a:buAutoNum type="arabicParenR" startAt="1"/>
              <a:defRPr sz="1200">
                <a:uFill>
                  <a:solidFill>
                    <a:srgbClr val="000000"/>
                  </a:solidFill>
                </a:uFill>
                <a:latin typeface="Baskerville"/>
                <a:ea typeface="Baskerville"/>
                <a:cs typeface="Baskerville"/>
                <a:sym typeface="Baskerville"/>
              </a:defRPr>
            </a:pPr>
            <a:r>
              <a:t>How do we know that this road goes anywhere?</a:t>
            </a:r>
          </a:p>
          <a:p>
            <a:pPr marL="1697989" marR="40639" indent="-285750" defTabSz="914400">
              <a:lnSpc>
                <a:spcPct val="125000"/>
              </a:lnSpc>
              <a:spcBef>
                <a:spcPts val="400"/>
              </a:spcBef>
              <a:buClr>
                <a:srgbClr val="000000"/>
              </a:buClr>
              <a:buSzPct val="100000"/>
              <a:buFont typeface="Baskerville"/>
              <a:buAutoNum type="arabicParenR" startAt="1"/>
              <a:defRPr sz="1200">
                <a:uFill>
                  <a:solidFill>
                    <a:srgbClr val="000000"/>
                  </a:solidFill>
                </a:uFill>
                <a:latin typeface="Baskerville"/>
                <a:ea typeface="Baskerville"/>
                <a:cs typeface="Baskerville"/>
                <a:sym typeface="Baskerville"/>
              </a:defRPr>
            </a:pPr>
            <a:r>
              <a:t>We should turn back.</a:t>
            </a:r>
          </a:p>
          <a:p>
            <a:pPr marL="1697989" marR="40639" indent="-285750" defTabSz="914400">
              <a:lnSpc>
                <a:spcPct val="125000"/>
              </a:lnSpc>
              <a:spcBef>
                <a:spcPts val="400"/>
              </a:spcBef>
              <a:buClr>
                <a:srgbClr val="000000"/>
              </a:buClr>
              <a:buSzPct val="100000"/>
              <a:buFont typeface="Baskerville"/>
              <a:buAutoNum type="arabicParenR" startAt="1"/>
              <a:defRPr sz="1200">
                <a:uFill>
                  <a:solidFill>
                    <a:srgbClr val="000000"/>
                  </a:solidFill>
                </a:uFill>
                <a:latin typeface="Baskerville"/>
                <a:ea typeface="Baskerville"/>
                <a:cs typeface="Baskerville"/>
                <a:sym typeface="Baskerville"/>
              </a:defRPr>
            </a:pPr>
            <a:r>
              <a:t>We should wait on the highway; they will have the bridged repaired soon.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Shape 434"/>
          <p:cNvSpPr/>
          <p:nvPr>
            <p:ph type="sldImg"/>
          </p:nvPr>
        </p:nvSpPr>
        <p:spPr>
          <a:prstGeom prst="rect">
            <a:avLst/>
          </a:prstGeom>
        </p:spPr>
        <p:txBody>
          <a:bodyPr/>
          <a:lstStyle/>
          <a:p>
            <a:pPr/>
          </a:p>
        </p:txBody>
      </p:sp>
      <p:sp>
        <p:nvSpPr>
          <p:cNvPr id="435" name="Shape 435"/>
          <p:cNvSpPr/>
          <p:nvPr>
            <p:ph type="body" sz="quarter" idx="1"/>
          </p:nvPr>
        </p:nvSpPr>
        <p:spPr>
          <a:prstGeom prst="rect">
            <a:avLst/>
          </a:prstGeom>
        </p:spPr>
        <p:txBody>
          <a:bodyPr/>
          <a:lstStyle/>
          <a:p>
            <a:pPr marL="783590" marR="40639" indent="-285750" defTabSz="914400">
              <a:lnSpc>
                <a:spcPct val="80000"/>
              </a:lnSpc>
              <a:spcBef>
                <a:spcPts val="400"/>
              </a:spcBef>
              <a:buClr>
                <a:srgbClr val="000000"/>
              </a:buClr>
              <a:buSzPct val="100000"/>
              <a:buFont typeface="Baskerville"/>
              <a:buAutoNum type="alphaLcPeriod" startAt="4"/>
              <a:defRPr sz="1100">
                <a:uFill>
                  <a:solidFill>
                    <a:srgbClr val="000000"/>
                  </a:solidFill>
                </a:uFill>
                <a:latin typeface="Baskerville"/>
                <a:ea typeface="Baskerville"/>
                <a:cs typeface="Baskerville"/>
                <a:sym typeface="Baskerville"/>
              </a:defRPr>
            </a:pPr>
            <a:r>
              <a:t>GPS:  Recalculating</a:t>
            </a:r>
          </a:p>
          <a:p>
            <a:pPr marL="1240789" marR="40639" indent="-285750" defTabSz="914400">
              <a:lnSpc>
                <a:spcPct val="80000"/>
              </a:lnSpc>
              <a:spcBef>
                <a:spcPts val="400"/>
              </a:spcBef>
              <a:buClr>
                <a:srgbClr val="000000"/>
              </a:buClr>
              <a:buSzPct val="100000"/>
              <a:buFont typeface="Baskerville"/>
              <a:buAutoNum type="romanLcPeriod" startAt="1"/>
              <a:defRPr sz="1100">
                <a:uFill>
                  <a:solidFill>
                    <a:srgbClr val="000000"/>
                  </a:solidFill>
                </a:uFill>
                <a:latin typeface="Baskerville"/>
                <a:ea typeface="Baskerville"/>
                <a:cs typeface="Baskerville"/>
                <a:sym typeface="Baskerville"/>
              </a:defRPr>
            </a:pPr>
            <a:r>
              <a:t>A sense of relief sweeps over us.</a:t>
            </a:r>
          </a:p>
          <a:p>
            <a:pPr marL="1240789" marR="40639" indent="-285750" defTabSz="914400">
              <a:lnSpc>
                <a:spcPct val="80000"/>
              </a:lnSpc>
              <a:spcBef>
                <a:spcPts val="400"/>
              </a:spcBef>
              <a:buClr>
                <a:srgbClr val="000000"/>
              </a:buClr>
              <a:buSzPct val="100000"/>
              <a:buFont typeface="Baskerville"/>
              <a:buAutoNum type="romanLcPeriod" startAt="1"/>
              <a:defRPr sz="1100">
                <a:uFill>
                  <a:solidFill>
                    <a:srgbClr val="000000"/>
                  </a:solidFill>
                </a:uFill>
                <a:latin typeface="Baskerville"/>
                <a:ea typeface="Baskerville"/>
                <a:cs typeface="Baskerville"/>
                <a:sym typeface="Baskerville"/>
              </a:defRPr>
            </a:pPr>
            <a:r>
              <a:t>While we do not know the way, we are confident that the GPS does and will guide us safely to our destination.</a:t>
            </a:r>
          </a:p>
          <a:p>
            <a:pPr marL="1697989" marR="40639" indent="-285750" defTabSz="914400">
              <a:lnSpc>
                <a:spcPct val="80000"/>
              </a:lnSpc>
              <a:spcBef>
                <a:spcPts val="400"/>
              </a:spcBef>
              <a:buClr>
                <a:srgbClr val="000000"/>
              </a:buClr>
              <a:buSzPct val="100000"/>
              <a:buFont typeface="Baskerville"/>
              <a:buAutoNum type="arabicParenR" startAt="1"/>
              <a:defRPr sz="1100">
                <a:uFill>
                  <a:solidFill>
                    <a:srgbClr val="000000"/>
                  </a:solidFill>
                </a:uFill>
                <a:latin typeface="Baskerville"/>
                <a:ea typeface="Baskerville"/>
                <a:cs typeface="Baskerville"/>
                <a:sym typeface="Baskerville"/>
              </a:defRPr>
            </a:pPr>
            <a:r>
              <a:t>We are in unfamiliar territory</a:t>
            </a:r>
          </a:p>
          <a:p>
            <a:pPr marL="1697989" marR="40639" indent="-285750" defTabSz="914400">
              <a:lnSpc>
                <a:spcPct val="80000"/>
              </a:lnSpc>
              <a:spcBef>
                <a:spcPts val="400"/>
              </a:spcBef>
              <a:buClr>
                <a:srgbClr val="000000"/>
              </a:buClr>
              <a:buSzPct val="100000"/>
              <a:buFont typeface="Baskerville"/>
              <a:buAutoNum type="arabicParenR" startAt="1"/>
              <a:defRPr sz="1100">
                <a:uFill>
                  <a:solidFill>
                    <a:srgbClr val="000000"/>
                  </a:solidFill>
                </a:uFill>
                <a:latin typeface="Baskerville"/>
                <a:ea typeface="Baskerville"/>
                <a:cs typeface="Baskerville"/>
                <a:sym typeface="Baskerville"/>
              </a:defRPr>
            </a:pPr>
            <a:r>
              <a:t>We cannot see down the road very far</a:t>
            </a:r>
          </a:p>
          <a:p>
            <a:pPr marL="1697989" marR="40639" indent="-285750" defTabSz="914400">
              <a:lnSpc>
                <a:spcPct val="80000"/>
              </a:lnSpc>
              <a:spcBef>
                <a:spcPts val="400"/>
              </a:spcBef>
              <a:buClr>
                <a:srgbClr val="000000"/>
              </a:buClr>
              <a:buSzPct val="100000"/>
              <a:buFont typeface="Baskerville"/>
              <a:buAutoNum type="arabicParenR" startAt="1"/>
              <a:defRPr sz="1100">
                <a:uFill>
                  <a:solidFill>
                    <a:srgbClr val="000000"/>
                  </a:solidFill>
                </a:uFill>
                <a:latin typeface="Baskerville"/>
                <a:ea typeface="Baskerville"/>
                <a:cs typeface="Baskerville"/>
                <a:sym typeface="Baskerville"/>
              </a:defRPr>
            </a:pPr>
            <a:r>
              <a:t>Our GPS with its satellite vantage point sees so much more</a:t>
            </a:r>
          </a:p>
          <a:p>
            <a:pPr marL="1097914" marR="40639" indent="-142875" defTabSz="914400">
              <a:lnSpc>
                <a:spcPct val="80000"/>
              </a:lnSpc>
              <a:spcBef>
                <a:spcPts val="400"/>
              </a:spcBef>
              <a:buClr>
                <a:srgbClr val="000000"/>
              </a:buClr>
              <a:buSzPct val="100000"/>
              <a:buFont typeface="Baskerville"/>
              <a:buAutoNum type="romanLcPeriod" startAt="4"/>
              <a:defRPr>
                <a:latin typeface="Lucida Grande"/>
                <a:ea typeface="Lucida Grande"/>
                <a:cs typeface="Lucida Grande"/>
                <a:sym typeface="Lucida Grande"/>
              </a:defRPr>
            </a:pPr>
            <a:r>
              <a:rPr sz="1100">
                <a:uFill>
                  <a:solidFill>
                    <a:srgbClr val="000000"/>
                  </a:solidFill>
                </a:uFill>
                <a:latin typeface="Baskerville"/>
                <a:ea typeface="Baskerville"/>
                <a:cs typeface="Baskerville"/>
                <a:sym typeface="Baskerville"/>
              </a:rPr>
              <a:t>Keep this picture in mind as discuss “</a:t>
            </a:r>
            <a:r>
              <a:rPr i="1" sz="1100">
                <a:uFill>
                  <a:solidFill>
                    <a:srgbClr val="000000"/>
                  </a:solidFill>
                </a:uFill>
                <a:latin typeface="Baskerville"/>
                <a:ea typeface="Baskerville"/>
                <a:cs typeface="Baskerville"/>
                <a:sym typeface="Baskerville"/>
              </a:rPr>
              <a:t>Following Jesus in Uncertain Terrain”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 name="Shape 439"/>
          <p:cNvSpPr/>
          <p:nvPr>
            <p:ph type="sldImg"/>
          </p:nvPr>
        </p:nvSpPr>
        <p:spPr>
          <a:prstGeom prst="rect">
            <a:avLst/>
          </a:prstGeom>
        </p:spPr>
        <p:txBody>
          <a:bodyPr/>
          <a:lstStyle/>
          <a:p>
            <a:pPr/>
          </a:p>
        </p:txBody>
      </p:sp>
      <p:sp>
        <p:nvSpPr>
          <p:cNvPr id="440" name="Shape 440"/>
          <p:cNvSpPr/>
          <p:nvPr>
            <p:ph type="body" sz="quarter" idx="1"/>
          </p:nvPr>
        </p:nvSpPr>
        <p:spPr>
          <a:prstGeom prst="rect">
            <a:avLst/>
          </a:prstGeom>
        </p:spPr>
        <p:txBody>
          <a:bodyPr/>
          <a:lstStyle/>
          <a:p>
            <a:pPr marL="269240" marR="40639" indent="-228600" defTabSz="914400">
              <a:lnSpc>
                <a:spcPct val="125000"/>
              </a:lnSpc>
              <a:spcBef>
                <a:spcPts val="400"/>
              </a:spcBef>
              <a:buClr>
                <a:srgbClr val="000000"/>
              </a:buClr>
              <a:buFont typeface="Baskerville"/>
              <a:defRPr sz="1200">
                <a:uFill>
                  <a:solidFill>
                    <a:srgbClr val="000000"/>
                  </a:solidFill>
                </a:uFill>
                <a:latin typeface="Baskerville"/>
                <a:ea typeface="Baskerville"/>
                <a:cs typeface="Baskerville"/>
                <a:sym typeface="Baskerville"/>
              </a:defRPr>
            </a:pPr>
          </a:p>
          <a:p>
            <a:pPr marL="726440" marR="40639" indent="-228600" defTabSz="914400">
              <a:lnSpc>
                <a:spcPct val="125000"/>
              </a:lnSpc>
              <a:spcBef>
                <a:spcPts val="400"/>
              </a:spcBef>
              <a:buClr>
                <a:srgbClr val="000000"/>
              </a:buClr>
              <a:buSzPct val="100000"/>
              <a:buFont typeface="Baskerville"/>
              <a:buChar char="•"/>
              <a:defRPr sz="1200">
                <a:uFill>
                  <a:solidFill>
                    <a:srgbClr val="000000"/>
                  </a:solidFill>
                </a:uFill>
                <a:latin typeface="Baskerville"/>
                <a:ea typeface="Baskerville"/>
                <a:cs typeface="Baskerville"/>
                <a:sym typeface="Baskerville"/>
              </a:defRPr>
            </a:pPr>
            <a:r>
              <a:t>Jesus began His Missionary Ministry with the words, “Repent, the Kingdom of God is at hand.”  Matthew 4.  I would offer three thoughts that may help guide our journey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Shape 463"/>
          <p:cNvSpPr/>
          <p:nvPr>
            <p:ph type="sldImg"/>
          </p:nvPr>
        </p:nvSpPr>
        <p:spPr>
          <a:prstGeom prst="rect">
            <a:avLst/>
          </a:prstGeom>
        </p:spPr>
        <p:txBody>
          <a:bodyPr/>
          <a:lstStyle/>
          <a:p>
            <a:pPr/>
          </a:p>
        </p:txBody>
      </p:sp>
      <p:sp>
        <p:nvSpPr>
          <p:cNvPr id="464" name="Shape 464"/>
          <p:cNvSpPr/>
          <p:nvPr>
            <p:ph type="body" sz="quarter" idx="1"/>
          </p:nvPr>
        </p:nvSpPr>
        <p:spPr>
          <a:prstGeom prst="rect">
            <a:avLst/>
          </a:prstGeom>
        </p:spPr>
        <p:txBody>
          <a:bodyPr/>
          <a:lstStyle>
            <a:lvl1pPr marL="747221" marR="40639" indent="-249381" defTabSz="914400">
              <a:lnSpc>
                <a:spcPct val="125000"/>
              </a:lnSpc>
              <a:spcBef>
                <a:spcPts val="400"/>
              </a:spcBef>
              <a:buClr>
                <a:srgbClr val="000000"/>
              </a:buClr>
              <a:buSzPct val="100000"/>
              <a:buFont typeface="Baskerville"/>
              <a:buAutoNum type="alphaLcPeriod" startAt="3"/>
              <a:defRPr sz="2400">
                <a:latin typeface="Avenir Roman"/>
                <a:ea typeface="Avenir Roman"/>
                <a:cs typeface="Avenir Roman"/>
                <a:sym typeface="Avenir Roman"/>
              </a:defRPr>
            </a:lvl1pPr>
          </a:lstStyle>
          <a:p>
            <a:pPr/>
            <a:r>
              <a:t>Post-Churched: The community around the church is increasingly unchurched, more and more reflecting the “pre-churched” context of ministry.  At the same time, the church continues to operate with the assumptions of a “churched” society or context.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Shape 687"/>
          <p:cNvSpPr/>
          <p:nvPr>
            <p:ph type="sldImg"/>
          </p:nvPr>
        </p:nvSpPr>
        <p:spPr>
          <a:prstGeom prst="rect">
            <a:avLst/>
          </a:prstGeom>
        </p:spPr>
        <p:txBody>
          <a:bodyPr/>
          <a:lstStyle/>
          <a:p>
            <a:pPr/>
          </a:p>
        </p:txBody>
      </p:sp>
      <p:sp>
        <p:nvSpPr>
          <p:cNvPr id="688" name="Shape 688"/>
          <p:cNvSpPr/>
          <p:nvPr>
            <p:ph type="body" sz="quarter" idx="1"/>
          </p:nvPr>
        </p:nvSpPr>
        <p:spPr>
          <a:prstGeom prst="rect">
            <a:avLst/>
          </a:prstGeom>
        </p:spPr>
        <p:txBody>
          <a:bodyPr/>
          <a:lstStyle/>
          <a:p>
            <a:pPr marL="726440" marR="40639" indent="-228600" defTabSz="914400">
              <a:lnSpc>
                <a:spcPct val="100000"/>
              </a:lnSpc>
              <a:spcBef>
                <a:spcPts val="400"/>
              </a:spcBef>
              <a:buClr>
                <a:srgbClr val="000000"/>
              </a:buClr>
              <a:buSzPct val="100000"/>
              <a:buFont typeface="Baskerville"/>
              <a:buAutoNum type="alphaLcPeriod" startAt="3"/>
              <a:defRPr sz="1200">
                <a:uFill>
                  <a:solidFill>
                    <a:srgbClr val="000000"/>
                  </a:solidFill>
                </a:uFill>
                <a:latin typeface="Baskerville"/>
                <a:ea typeface="Baskerville"/>
                <a:cs typeface="Baskerville"/>
                <a:sym typeface="Baskerville"/>
              </a:defRPr>
            </a:pPr>
            <a:r>
              <a:t>For the world</a:t>
            </a:r>
          </a:p>
          <a:p>
            <a:pPr marL="726440" marR="40639" indent="-228600" defTabSz="914400">
              <a:lnSpc>
                <a:spcPct val="100000"/>
              </a:lnSpc>
              <a:spcBef>
                <a:spcPts val="400"/>
              </a:spcBef>
              <a:buClr>
                <a:srgbClr val="000000"/>
              </a:buClr>
              <a:buFont typeface="Baskerville"/>
              <a:defRPr>
                <a:latin typeface="Lucida Grande"/>
                <a:ea typeface="Lucida Grande"/>
                <a:cs typeface="Lucida Grande"/>
                <a:sym typeface="Lucida Grande"/>
              </a:defRPr>
            </a:pPr>
            <a:r>
              <a:rPr sz="1200">
                <a:uFill>
                  <a:solidFill>
                    <a:srgbClr val="000000"/>
                  </a:solidFill>
                </a:uFill>
                <a:latin typeface="Baskerville"/>
                <a:ea typeface="Baskerville"/>
                <a:cs typeface="Baskerville"/>
                <a:sym typeface="Baskerville"/>
              </a:rPr>
              <a:t>	Peter, an apostle of Jesus Christ, To those who are elect exiles of the dispersion . . . according to the foreknowledge of God the Father, </a:t>
            </a:r>
            <a:r>
              <a:rPr b="1" i="1" sz="1200">
                <a:uFill>
                  <a:solidFill>
                    <a:srgbClr val="000000"/>
                  </a:solidFill>
                </a:uFill>
                <a:latin typeface="Baskerville"/>
                <a:ea typeface="Baskerville"/>
                <a:cs typeface="Baskerville"/>
                <a:sym typeface="Baskerville"/>
              </a:rPr>
              <a:t>in the sanctification of the Spirit</a:t>
            </a:r>
            <a:r>
              <a:rPr sz="1200">
                <a:uFill>
                  <a:solidFill>
                    <a:srgbClr val="000000"/>
                  </a:solidFill>
                </a:uFill>
                <a:latin typeface="Baskerville"/>
                <a:ea typeface="Baskerville"/>
                <a:cs typeface="Baskerville"/>
                <a:sym typeface="Baskerville"/>
              </a:rPr>
              <a:t>, for obedience to Jesus Christ and for sprinkling with blood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7" name="Shape 807"/>
          <p:cNvSpPr/>
          <p:nvPr>
            <p:ph type="sldImg"/>
          </p:nvPr>
        </p:nvSpPr>
        <p:spPr>
          <a:prstGeom prst="rect">
            <a:avLst/>
          </a:prstGeom>
        </p:spPr>
        <p:txBody>
          <a:bodyPr/>
          <a:lstStyle/>
          <a:p>
            <a:pPr/>
          </a:p>
        </p:txBody>
      </p:sp>
      <p:sp>
        <p:nvSpPr>
          <p:cNvPr id="808" name="Shape 808"/>
          <p:cNvSpPr/>
          <p:nvPr>
            <p:ph type="body" sz="quarter" idx="1"/>
          </p:nvPr>
        </p:nvSpPr>
        <p:spPr>
          <a:prstGeom prst="rect">
            <a:avLst/>
          </a:prstGeom>
        </p:spPr>
        <p:txBody>
          <a:bodyPr/>
          <a:lstStyle/>
          <a:p>
            <a:pPr marL="269240" marR="40639" indent="-228600" defTabSz="914400">
              <a:lnSpc>
                <a:spcPct val="80000"/>
              </a:lnSpc>
              <a:spcBef>
                <a:spcPts val="400"/>
              </a:spcBef>
              <a:buClr>
                <a:srgbClr val="000000"/>
              </a:buClr>
              <a:buSzPct val="100000"/>
              <a:buFont typeface="Baskerville"/>
              <a:buAutoNum type="arabicPeriod" startAt="5"/>
              <a:defRPr sz="300">
                <a:uFill>
                  <a:solidFill>
                    <a:srgbClr val="000000"/>
                  </a:solidFill>
                </a:uFill>
                <a:latin typeface="Baskerville"/>
                <a:ea typeface="Baskerville"/>
                <a:cs typeface="Baskerville"/>
                <a:sym typeface="Baskerville"/>
              </a:defRPr>
            </a:pPr>
            <a:r>
              <a:t>Following Jesus in Uncertain Terrain</a:t>
            </a:r>
          </a:p>
          <a:p>
            <a:pPr marL="71812" marR="40639" indent="-31172" defTabSz="914400">
              <a:lnSpc>
                <a:spcPct val="80000"/>
              </a:lnSpc>
              <a:spcBef>
                <a:spcPts val="400"/>
              </a:spcBef>
              <a:buClr>
                <a:srgbClr val="000000"/>
              </a:buClr>
              <a:buSzPct val="100000"/>
              <a:buFont typeface="Baskerville"/>
              <a:buAutoNum type="alphaLcPeriod" startAt="1"/>
              <a:defRPr>
                <a:latin typeface="Lucida Grande"/>
                <a:ea typeface="Lucida Grande"/>
                <a:cs typeface="Lucida Grande"/>
                <a:sym typeface="Lucida Grande"/>
              </a:defRPr>
            </a:pPr>
            <a:r>
              <a:rPr sz="300">
                <a:uFill>
                  <a:solidFill>
                    <a:srgbClr val="000000"/>
                  </a:solidFill>
                </a:uFill>
                <a:latin typeface="Baskerville"/>
                <a:ea typeface="Baskerville"/>
                <a:cs typeface="Baskerville"/>
                <a:sym typeface="Baskerville"/>
              </a:rPr>
              <a:t>St. Peter fully grasped the Babylonian reality for Christ’s Church and wrote encouragingly about it:  </a:t>
            </a:r>
            <a:r>
              <a:rPr i="1" sz="300">
                <a:uFill>
                  <a:solidFill>
                    <a:srgbClr val="000000"/>
                  </a:solidFill>
                </a:uFill>
                <a:latin typeface="Baskerville"/>
                <a:ea typeface="Baskerville"/>
                <a:cs typeface="Baskerville"/>
                <a:sym typeface="Baskerville"/>
              </a:rPr>
              <a:t>Peter, an apostle of Jesus Christ, To those who are elect exiles of the dispersion . . . according to the foreknowledge of God the Father, in the sanctification of the Spirit, for obedience to Jesus Christ and for sprinkling with blood.</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89100"/>
            <a:ext cx="10464800" cy="3467100"/>
          </a:xfrm>
          <a:prstGeom prst="rect">
            <a:avLst/>
          </a:prstGeom>
        </p:spPr>
        <p:txBody>
          <a:bodyPr anchor="b"/>
          <a:lstStyle>
            <a:lvl1pPr algn="ctr"/>
          </a:lstStyle>
          <a:p>
            <a:pPr/>
            <a:r>
              <a:t>Title Text</a:t>
            </a:r>
          </a:p>
        </p:txBody>
      </p:sp>
      <p:sp>
        <p:nvSpPr>
          <p:cNvPr id="12" name="Body Level One…"/>
          <p:cNvSpPr txBox="1"/>
          <p:nvPr>
            <p:ph type="body" sz="quarter" idx="1"/>
          </p:nvPr>
        </p:nvSpPr>
        <p:spPr>
          <a:xfrm>
            <a:off x="1270000" y="5181600"/>
            <a:ext cx="10464800" cy="1460500"/>
          </a:xfrm>
          <a:prstGeom prst="rect">
            <a:avLst/>
          </a:prstGeom>
        </p:spPr>
        <p:txBody>
          <a:bodyPr anchor="t"/>
          <a:lstStyle>
            <a:lvl1pPr marL="0" indent="0" algn="ctr" defTabSz="584200">
              <a:buSzTx/>
              <a:buNone/>
              <a:tabLst/>
              <a:defRPr sz="3600">
                <a:solidFill>
                  <a:srgbClr val="3E231A"/>
                </a:solidFill>
              </a:defRPr>
            </a:lvl1pPr>
            <a:lvl2pPr marL="0" indent="0" algn="ctr" defTabSz="584200">
              <a:buSzTx/>
              <a:buNone/>
              <a:tabLst/>
              <a:defRPr sz="3600">
                <a:solidFill>
                  <a:srgbClr val="3E231A"/>
                </a:solidFill>
              </a:defRPr>
            </a:lvl2pPr>
            <a:lvl3pPr marL="0" indent="0" algn="ctr" defTabSz="584200">
              <a:buSzTx/>
              <a:buNone/>
              <a:tabLst/>
              <a:defRPr sz="3600">
                <a:solidFill>
                  <a:srgbClr val="3E231A"/>
                </a:solidFill>
              </a:defRPr>
            </a:lvl3pPr>
            <a:lvl4pPr marL="0" indent="0" algn="ctr" defTabSz="584200">
              <a:buSzTx/>
              <a:buNone/>
              <a:tabLst/>
              <a:defRPr sz="3600">
                <a:solidFill>
                  <a:srgbClr val="3E231A"/>
                </a:solidFill>
              </a:defRPr>
            </a:lvl4pPr>
            <a:lvl5pPr marL="0" indent="0" algn="ctr" defTabSz="584200">
              <a:buSzTx/>
              <a:buNone/>
              <a:tabLst/>
              <a:defRPr sz="3600">
                <a:solidFill>
                  <a:srgbClr val="3E231A"/>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Type a quote here.”"/>
          <p:cNvSpPr txBox="1"/>
          <p:nvPr>
            <p:ph type="body" sz="quarter" idx="21"/>
          </p:nvPr>
        </p:nvSpPr>
        <p:spPr>
          <a:xfrm>
            <a:off x="1270000" y="4267200"/>
            <a:ext cx="10464800" cy="850900"/>
          </a:xfrm>
          <a:prstGeom prst="rect">
            <a:avLst/>
          </a:prstGeom>
        </p:spPr>
        <p:txBody>
          <a:bodyPr>
            <a:spAutoFit/>
          </a:bodyPr>
          <a:lstStyle>
            <a:lvl1pPr marL="0" indent="0" algn="ctr" defTabSz="584200">
              <a:buSzTx/>
              <a:buNone/>
              <a:tabLst/>
              <a:defRPr>
                <a:solidFill>
                  <a:srgbClr val="3E231A"/>
                </a:solidFill>
              </a:defRPr>
            </a:lvl1pPr>
          </a:lstStyle>
          <a:p>
            <a:pPr/>
            <a:r>
              <a:t>“Type a quote here.”</a:t>
            </a:r>
          </a:p>
        </p:txBody>
      </p:sp>
      <p:sp>
        <p:nvSpPr>
          <p:cNvPr id="94" name="–Johnny Appleseed"/>
          <p:cNvSpPr txBox="1"/>
          <p:nvPr>
            <p:ph type="body" sz="quarter" idx="22"/>
          </p:nvPr>
        </p:nvSpPr>
        <p:spPr>
          <a:xfrm>
            <a:off x="1270000" y="6362700"/>
            <a:ext cx="10464800" cy="647700"/>
          </a:xfrm>
          <a:prstGeom prst="rect">
            <a:avLst/>
          </a:prstGeom>
        </p:spPr>
        <p:txBody>
          <a:bodyPr anchor="t">
            <a:spAutoFit/>
          </a:bodyPr>
          <a:lstStyle>
            <a:lvl1pPr marL="0" indent="0" algn="ctr" defTabSz="584200">
              <a:buSzTx/>
              <a:buNone/>
              <a:tabLst/>
              <a:defRPr sz="2800">
                <a:solidFill>
                  <a:srgbClr val="3E231A"/>
                </a:solidFill>
              </a:defRPr>
            </a:lvl1pPr>
          </a:lstStyle>
          <a:p>
            <a:pPr/>
            <a:r>
              <a:t>–Johnny Appleseed</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355600" y="0"/>
            <a:ext cx="14782326" cy="103759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17" name="Title Text"/>
          <p:cNvSpPr txBox="1"/>
          <p:nvPr>
            <p:ph type="title"/>
          </p:nvPr>
        </p:nvSpPr>
        <p:spPr>
          <a:prstGeom prst="rect">
            <a:avLst/>
          </a:prstGeom>
        </p:spPr>
        <p:txBody>
          <a:bodyPr/>
          <a:lstStyle>
            <a:lvl1pPr algn="ctr"/>
          </a:lstStyle>
          <a:p>
            <a:pPr/>
            <a:r>
              <a:t>Title Text</a:t>
            </a:r>
          </a:p>
        </p:txBody>
      </p:sp>
      <p:sp>
        <p:nvSpPr>
          <p:cNvPr id="118" name="Body Level One…"/>
          <p:cNvSpPr txBox="1"/>
          <p:nvPr>
            <p:ph type="body" idx="1"/>
          </p:nvPr>
        </p:nvSpPr>
        <p:spPr>
          <a:xfrm>
            <a:off x="1270000" y="2819400"/>
            <a:ext cx="10464800" cy="5842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126" name="Title Text"/>
          <p:cNvSpPr txBox="1"/>
          <p:nvPr>
            <p:ph type="title"/>
          </p:nvPr>
        </p:nvSpPr>
        <p:spPr>
          <a:prstGeom prst="rect">
            <a:avLst/>
          </a:prstGeom>
        </p:spPr>
        <p:txBody>
          <a:bodyPr/>
          <a:lstStyle>
            <a:lvl1pPr algn="ctr"/>
          </a:lstStyle>
          <a:p>
            <a:pPr/>
            <a:r>
              <a:t>Title Text</a:t>
            </a: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34" name="Title Text"/>
          <p:cNvSpPr txBox="1"/>
          <p:nvPr>
            <p:ph type="title"/>
          </p:nvPr>
        </p:nvSpPr>
        <p:spPr>
          <a:prstGeom prst="rect">
            <a:avLst/>
          </a:prstGeom>
        </p:spPr>
        <p:txBody>
          <a:bodyPr/>
          <a:lstStyle>
            <a:lvl1pPr algn="ctr"/>
          </a:lstStyle>
          <a:p>
            <a:pPr/>
            <a:r>
              <a:t>Title Text</a:t>
            </a:r>
          </a:p>
        </p:txBody>
      </p:sp>
      <p:sp>
        <p:nvSpPr>
          <p:cNvPr id="135" name="Body Level One…"/>
          <p:cNvSpPr txBox="1"/>
          <p:nvPr>
            <p:ph type="body" idx="1"/>
          </p:nvPr>
        </p:nvSpPr>
        <p:spPr>
          <a:xfrm>
            <a:off x="1270000" y="2819400"/>
            <a:ext cx="10464800" cy="5842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136" name="Slide Number"/>
          <p:cNvSpPr txBox="1"/>
          <p:nvPr>
            <p:ph type="sldNum" sz="quarter" idx="2"/>
          </p:nvPr>
        </p:nvSpPr>
        <p:spPr>
          <a:xfrm>
            <a:off x="6337299" y="9296400"/>
            <a:ext cx="323479" cy="4572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3" name="Slide Number"/>
          <p:cNvSpPr txBox="1"/>
          <p:nvPr>
            <p:ph type="sldNum" sz="quarter" idx="2"/>
          </p:nvPr>
        </p:nvSpPr>
        <p:spPr>
          <a:xfrm>
            <a:off x="6375167" y="8162713"/>
            <a:ext cx="252824" cy="371688"/>
          </a:xfrm>
          <a:prstGeom prst="rect">
            <a:avLst/>
          </a:prstGeom>
        </p:spPr>
        <p:txBody>
          <a:bodyPr lIns="27093" tIns="27093" rIns="27093" bIns="27093"/>
          <a:lstStyle>
            <a:lvl1pPr defTabSz="587022">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50" name="Title Text"/>
          <p:cNvSpPr txBox="1"/>
          <p:nvPr>
            <p:ph type="title"/>
          </p:nvPr>
        </p:nvSpPr>
        <p:spPr>
          <a:prstGeom prst="rect">
            <a:avLst/>
          </a:prstGeom>
        </p:spPr>
        <p:txBody>
          <a:bodyPr/>
          <a:lstStyle>
            <a:lvl1pPr algn="ctr"/>
          </a:lstStyle>
          <a:p>
            <a:pPr/>
            <a:r>
              <a:t>Title Text</a:t>
            </a:r>
          </a:p>
        </p:txBody>
      </p:sp>
      <p:sp>
        <p:nvSpPr>
          <p:cNvPr id="151" name="Body Level One…"/>
          <p:cNvSpPr txBox="1"/>
          <p:nvPr>
            <p:ph type="body" idx="1"/>
          </p:nvPr>
        </p:nvSpPr>
        <p:spPr>
          <a:xfrm>
            <a:off x="1270000" y="2819400"/>
            <a:ext cx="10464800" cy="5842000"/>
          </a:xfrm>
          <a:prstGeom prst="rect">
            <a:avLst/>
          </a:prstGeom>
        </p:spPr>
        <p:txBody>
          <a:bodyPr/>
          <a:lstStyle>
            <a:lvl1pPr defTabSz="584200">
              <a:spcBef>
                <a:spcPts val="3000"/>
              </a:spcBef>
              <a:buBlip>
                <a:blip r:embed="rId2"/>
              </a:buBlip>
              <a:tabLst/>
              <a:defRPr>
                <a:solidFill>
                  <a:srgbClr val="3E231A"/>
                </a:solidFill>
              </a:defRPr>
            </a:lvl1pPr>
            <a:lvl2pPr defTabSz="584200">
              <a:spcBef>
                <a:spcPts val="3000"/>
              </a:spcBef>
              <a:buBlip>
                <a:blip r:embed="rId2"/>
              </a:buBlip>
              <a:tabLst/>
              <a:defRPr>
                <a:solidFill>
                  <a:srgbClr val="3E231A"/>
                </a:solidFill>
              </a:defRPr>
            </a:lvl2pPr>
            <a:lvl3pPr defTabSz="584200">
              <a:spcBef>
                <a:spcPts val="3000"/>
              </a:spcBef>
              <a:buBlip>
                <a:blip r:embed="rId2"/>
              </a:buBlip>
              <a:tabLst/>
              <a:defRPr>
                <a:solidFill>
                  <a:srgbClr val="3E231A"/>
                </a:solidFill>
              </a:defRPr>
            </a:lvl3pPr>
            <a:lvl4pPr defTabSz="584200">
              <a:spcBef>
                <a:spcPts val="3000"/>
              </a:spcBef>
              <a:buBlip>
                <a:blip r:embed="rId2"/>
              </a:buBlip>
              <a:tabLst/>
              <a:defRPr>
                <a:solidFill>
                  <a:srgbClr val="3E231A"/>
                </a:solidFill>
              </a:defRPr>
            </a:lvl4pPr>
            <a:lvl5pPr defTabSz="584200">
              <a:spcBef>
                <a:spcPts val="3000"/>
              </a:spcBef>
              <a:buBlip>
                <a:blip r:embed="rId2"/>
              </a:buBlip>
              <a:tabLst/>
              <a:defRPr>
                <a:solidFill>
                  <a:srgbClr val="3E231A"/>
                </a:solidFill>
              </a:defRPr>
            </a:lvl5pPr>
          </a:lstStyle>
          <a:p>
            <a:pPr/>
            <a:r>
              <a:t>Body Level One</a:t>
            </a:r>
          </a:p>
          <a:p>
            <a:pPr lvl="1"/>
            <a:r>
              <a:t>Body Level Two</a:t>
            </a:r>
          </a:p>
          <a:p>
            <a:pPr lvl="2"/>
            <a:r>
              <a:t>Body Level Three</a:t>
            </a:r>
          </a:p>
          <a:p>
            <a:pPr lvl="3"/>
            <a:r>
              <a:t>Body Level Four</a:t>
            </a:r>
          </a:p>
          <a:p>
            <a:pPr lvl="4"/>
            <a:r>
              <a:t>Body Level Five</a:t>
            </a:r>
          </a:p>
        </p:txBody>
      </p:sp>
      <p:sp>
        <p:nvSpPr>
          <p:cNvPr id="1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574800" y="114300"/>
            <a:ext cx="9855200" cy="6502609"/>
          </a:xfrm>
          <a:prstGeom prst="rect">
            <a:avLst/>
          </a:prstGeom>
          <a:ln w="9525">
            <a:round/>
          </a:ln>
        </p:spPr>
        <p:txBody>
          <a:bodyPr lIns="91439" tIns="45719" rIns="91439" bIns="45719" anchor="t">
            <a:noAutofit/>
          </a:bodyPr>
          <a:lstStyle/>
          <a:p>
            <a:pPr/>
          </a:p>
        </p:txBody>
      </p:sp>
      <p:sp>
        <p:nvSpPr>
          <p:cNvPr id="21" name="Title Text"/>
          <p:cNvSpPr txBox="1"/>
          <p:nvPr>
            <p:ph type="title"/>
          </p:nvPr>
        </p:nvSpPr>
        <p:spPr>
          <a:xfrm>
            <a:off x="1270000" y="6680200"/>
            <a:ext cx="10464800" cy="1270000"/>
          </a:xfrm>
          <a:prstGeom prst="rect">
            <a:avLst/>
          </a:prstGeom>
        </p:spPr>
        <p:txBody>
          <a:bodyPr anchor="b"/>
          <a:lstStyle>
            <a:lvl1pPr algn="ctr"/>
          </a:lstStyle>
          <a:p>
            <a:pPr/>
            <a:r>
              <a:t>Title Text</a:t>
            </a:r>
          </a:p>
        </p:txBody>
      </p:sp>
      <p:sp>
        <p:nvSpPr>
          <p:cNvPr id="22" name="Body Level One…"/>
          <p:cNvSpPr txBox="1"/>
          <p:nvPr>
            <p:ph type="body" sz="quarter" idx="1"/>
          </p:nvPr>
        </p:nvSpPr>
        <p:spPr>
          <a:xfrm>
            <a:off x="1270000" y="7835900"/>
            <a:ext cx="10464800" cy="1460500"/>
          </a:xfrm>
          <a:prstGeom prst="rect">
            <a:avLst/>
          </a:prstGeom>
        </p:spPr>
        <p:txBody>
          <a:bodyPr anchor="t"/>
          <a:lstStyle>
            <a:lvl1pPr marL="0" indent="0" algn="ctr" defTabSz="584200">
              <a:buSzTx/>
              <a:buNone/>
              <a:tabLst/>
              <a:defRPr sz="3600">
                <a:solidFill>
                  <a:srgbClr val="3E231A"/>
                </a:solidFill>
              </a:defRPr>
            </a:lvl1pPr>
            <a:lvl2pPr marL="0" indent="0" algn="ctr" defTabSz="584200">
              <a:buSzTx/>
              <a:buNone/>
              <a:tabLst/>
              <a:defRPr sz="3600">
                <a:solidFill>
                  <a:srgbClr val="3E231A"/>
                </a:solidFill>
              </a:defRPr>
            </a:lvl2pPr>
            <a:lvl3pPr marL="0" indent="0" algn="ctr" defTabSz="584200">
              <a:buSzTx/>
              <a:buNone/>
              <a:tabLst/>
              <a:defRPr sz="3600">
                <a:solidFill>
                  <a:srgbClr val="3E231A"/>
                </a:solidFill>
              </a:defRPr>
            </a:lvl3pPr>
            <a:lvl4pPr marL="0" indent="0" algn="ctr" defTabSz="584200">
              <a:buSzTx/>
              <a:buNone/>
              <a:tabLst/>
              <a:defRPr sz="3600">
                <a:solidFill>
                  <a:srgbClr val="3E231A"/>
                </a:solidFill>
              </a:defRPr>
            </a:lvl4pPr>
            <a:lvl5pPr marL="0" indent="0" algn="ctr" defTabSz="584200">
              <a:buSzTx/>
              <a:buNone/>
              <a:tabLst/>
              <a:defRPr sz="3600">
                <a:solidFill>
                  <a:srgbClr val="3E231A"/>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89300"/>
            <a:ext cx="10464800" cy="3175000"/>
          </a:xfrm>
          <a:prstGeom prst="rect">
            <a:avLst/>
          </a:prstGeom>
        </p:spPr>
        <p:txBody>
          <a:bodyPr/>
          <a:lstStyle>
            <a:lvl1pPr algn="ct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3759200" y="825500"/>
            <a:ext cx="11548692" cy="7620000"/>
          </a:xfrm>
          <a:prstGeom prst="rect">
            <a:avLst/>
          </a:prstGeom>
          <a:ln w="9525">
            <a:round/>
          </a:ln>
        </p:spPr>
        <p:txBody>
          <a:bodyPr lIns="91439" tIns="45719" rIns="91439" bIns="45719" anchor="t">
            <a:noAutofit/>
          </a:bodyPr>
          <a:lstStyle/>
          <a:p>
            <a:pPr/>
          </a:p>
        </p:txBody>
      </p:sp>
      <p:sp>
        <p:nvSpPr>
          <p:cNvPr id="39" name="Title Text"/>
          <p:cNvSpPr txBox="1"/>
          <p:nvPr>
            <p:ph type="title"/>
          </p:nvPr>
        </p:nvSpPr>
        <p:spPr>
          <a:xfrm>
            <a:off x="965200" y="1397000"/>
            <a:ext cx="5600700" cy="4038600"/>
          </a:xfrm>
          <a:prstGeom prst="rect">
            <a:avLst/>
          </a:prstGeom>
        </p:spPr>
        <p:txBody>
          <a:bodyPr anchor="b"/>
          <a:lstStyle>
            <a:lvl1pPr algn="ctr">
              <a:defRPr sz="6800"/>
            </a:lvl1pPr>
          </a:lstStyle>
          <a:p>
            <a:pPr/>
            <a:r>
              <a:t>Title Text</a:t>
            </a:r>
          </a:p>
        </p:txBody>
      </p:sp>
      <p:sp>
        <p:nvSpPr>
          <p:cNvPr id="40" name="Body Level One…"/>
          <p:cNvSpPr txBox="1"/>
          <p:nvPr>
            <p:ph type="body" sz="quarter" idx="1"/>
          </p:nvPr>
        </p:nvSpPr>
        <p:spPr>
          <a:xfrm>
            <a:off x="965200" y="5448300"/>
            <a:ext cx="5600700" cy="2933700"/>
          </a:xfrm>
          <a:prstGeom prst="rect">
            <a:avLst/>
          </a:prstGeom>
        </p:spPr>
        <p:txBody>
          <a:bodyPr anchor="t"/>
          <a:lstStyle>
            <a:lvl1pPr marL="0" indent="0" algn="ctr" defTabSz="584200">
              <a:buSzTx/>
              <a:buNone/>
              <a:tabLst/>
              <a:defRPr sz="3600">
                <a:solidFill>
                  <a:srgbClr val="3E231A"/>
                </a:solidFill>
              </a:defRPr>
            </a:lvl1pPr>
            <a:lvl2pPr marL="0" indent="0" algn="ctr" defTabSz="584200">
              <a:buSzTx/>
              <a:buNone/>
              <a:tabLst/>
              <a:defRPr sz="3600">
                <a:solidFill>
                  <a:srgbClr val="3E231A"/>
                </a:solidFill>
              </a:defRPr>
            </a:lvl2pPr>
            <a:lvl3pPr marL="0" indent="0" algn="ctr" defTabSz="584200">
              <a:buSzTx/>
              <a:buNone/>
              <a:tabLst/>
              <a:defRPr sz="3600">
                <a:solidFill>
                  <a:srgbClr val="3E231A"/>
                </a:solidFill>
              </a:defRPr>
            </a:lvl3pPr>
            <a:lvl4pPr marL="0" indent="0" algn="ctr" defTabSz="584200">
              <a:buSzTx/>
              <a:buNone/>
              <a:tabLst/>
              <a:defRPr sz="3600">
                <a:solidFill>
                  <a:srgbClr val="3E231A"/>
                </a:solidFill>
              </a:defRPr>
            </a:lvl4pPr>
            <a:lvl5pPr marL="0" indent="0" algn="ctr" defTabSz="584200">
              <a:buSzTx/>
              <a:buNone/>
              <a:tabLst/>
              <a:defRPr sz="3600">
                <a:solidFill>
                  <a:srgbClr val="3E231A"/>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lvl1pPr algn="ct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lvl1pPr algn="ctr"/>
          </a:lstStyle>
          <a:p>
            <a:pPr/>
            <a:r>
              <a:t>Title Text</a:t>
            </a:r>
          </a:p>
        </p:txBody>
      </p:sp>
      <p:sp>
        <p:nvSpPr>
          <p:cNvPr id="57" name="Body Level One…"/>
          <p:cNvSpPr txBox="1"/>
          <p:nvPr>
            <p:ph type="body" idx="1"/>
          </p:nvPr>
        </p:nvSpPr>
        <p:spPr>
          <a:xfrm>
            <a:off x="1270000" y="2819400"/>
            <a:ext cx="10464800" cy="5842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21"/>
          </p:nvPr>
        </p:nvSpPr>
        <p:spPr>
          <a:xfrm>
            <a:off x="5283200" y="2819400"/>
            <a:ext cx="8565280" cy="5651500"/>
          </a:xfrm>
          <a:prstGeom prst="rect">
            <a:avLst/>
          </a:prstGeom>
          <a:ln w="9525">
            <a:round/>
          </a:ln>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lvl1pPr algn="ctr"/>
          </a:lstStyle>
          <a:p>
            <a:pPr/>
            <a:r>
              <a:t>Title Text</a:t>
            </a:r>
          </a:p>
        </p:txBody>
      </p:sp>
      <p:sp>
        <p:nvSpPr>
          <p:cNvPr id="67" name="Body Level One…"/>
          <p:cNvSpPr txBox="1"/>
          <p:nvPr>
            <p:ph type="body" sz="half" idx="1"/>
          </p:nvPr>
        </p:nvSpPr>
        <p:spPr>
          <a:xfrm>
            <a:off x="1270000" y="2819400"/>
            <a:ext cx="5016500" cy="5651500"/>
          </a:xfrm>
          <a:prstGeom prst="rect">
            <a:avLst/>
          </a:prstGeom>
        </p:spPr>
        <p:txBody>
          <a:bodyPr/>
          <a:lstStyle>
            <a:lvl1pPr marL="368300" indent="-368300" defTabSz="584200">
              <a:spcBef>
                <a:spcPts val="2800"/>
              </a:spcBef>
              <a:buBlip>
                <a:blip r:embed="rId2"/>
              </a:buBlip>
              <a:tabLst/>
              <a:defRPr sz="3000">
                <a:solidFill>
                  <a:srgbClr val="3E231A"/>
                </a:solidFill>
              </a:defRPr>
            </a:lvl1pPr>
            <a:lvl2pPr marL="736600" indent="-368300" defTabSz="584200">
              <a:spcBef>
                <a:spcPts val="2800"/>
              </a:spcBef>
              <a:buBlip>
                <a:blip r:embed="rId2"/>
              </a:buBlip>
              <a:tabLst/>
              <a:defRPr sz="3000">
                <a:solidFill>
                  <a:srgbClr val="3E231A"/>
                </a:solidFill>
              </a:defRPr>
            </a:lvl2pPr>
            <a:lvl3pPr marL="1104900" indent="-368300" defTabSz="584200">
              <a:spcBef>
                <a:spcPts val="2800"/>
              </a:spcBef>
              <a:buBlip>
                <a:blip r:embed="rId2"/>
              </a:buBlip>
              <a:tabLst/>
              <a:defRPr sz="3000">
                <a:solidFill>
                  <a:srgbClr val="3E231A"/>
                </a:solidFill>
              </a:defRPr>
            </a:lvl3pPr>
            <a:lvl4pPr marL="1473200" indent="-368300" defTabSz="584200">
              <a:spcBef>
                <a:spcPts val="2800"/>
              </a:spcBef>
              <a:buBlip>
                <a:blip r:embed="rId2"/>
              </a:buBlip>
              <a:tabLst/>
              <a:defRPr sz="3000">
                <a:solidFill>
                  <a:srgbClr val="3E231A"/>
                </a:solidFill>
              </a:defRPr>
            </a:lvl4pPr>
            <a:lvl5pPr marL="1841500" indent="-368300" defTabSz="584200">
              <a:spcBef>
                <a:spcPts val="2800"/>
              </a:spcBef>
              <a:buBlip>
                <a:blip r:embed="rId2"/>
              </a:buBlip>
              <a:tabLst/>
              <a:defRPr sz="3000">
                <a:solidFill>
                  <a:srgbClr val="3E231A"/>
                </a:solidFill>
              </a:defRPr>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21"/>
          </p:nvPr>
        </p:nvSpPr>
        <p:spPr>
          <a:xfrm>
            <a:off x="7391400" y="762000"/>
            <a:ext cx="4660900" cy="3075332"/>
          </a:xfrm>
          <a:prstGeom prst="rect">
            <a:avLst/>
          </a:prstGeom>
          <a:ln w="9525">
            <a:round/>
          </a:ln>
        </p:spPr>
        <p:txBody>
          <a:bodyPr lIns="91439" tIns="45719" rIns="91439" bIns="45719" anchor="t">
            <a:noAutofit/>
          </a:bodyPr>
          <a:lstStyle/>
          <a:p>
            <a:pPr/>
          </a:p>
        </p:txBody>
      </p:sp>
      <p:sp>
        <p:nvSpPr>
          <p:cNvPr id="84" name="Image"/>
          <p:cNvSpPr/>
          <p:nvPr>
            <p:ph type="pic" sz="half" idx="22"/>
          </p:nvPr>
        </p:nvSpPr>
        <p:spPr>
          <a:xfrm>
            <a:off x="6901631" y="3197028"/>
            <a:ext cx="5380144" cy="8115301"/>
          </a:xfrm>
          <a:prstGeom prst="rect">
            <a:avLst/>
          </a:prstGeom>
          <a:ln w="9525">
            <a:round/>
          </a:ln>
        </p:spPr>
        <p:txBody>
          <a:bodyPr lIns="91439" tIns="45719" rIns="91439" bIns="45719" anchor="t">
            <a:noAutofit/>
          </a:bodyPr>
          <a:lstStyle/>
          <a:p>
            <a:pPr/>
          </a:p>
        </p:txBody>
      </p:sp>
      <p:sp>
        <p:nvSpPr>
          <p:cNvPr id="85" name="Image"/>
          <p:cNvSpPr/>
          <p:nvPr>
            <p:ph type="pic" idx="23"/>
          </p:nvPr>
        </p:nvSpPr>
        <p:spPr>
          <a:xfrm>
            <a:off x="-2291141" y="-26019"/>
            <a:ext cx="12309676" cy="9233763"/>
          </a:xfrm>
          <a:prstGeom prst="rect">
            <a:avLst/>
          </a:prstGeom>
          <a:ln w="9525">
            <a:round/>
          </a:ln>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1270000" y="1168400"/>
            <a:ext cx="10464800" cy="7416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270000" y="635000"/>
            <a:ext cx="10464800" cy="210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6337299" y="9296399"/>
            <a:ext cx="323479" cy="4572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Lst>
  <p:transition xmlns:p14="http://schemas.microsoft.com/office/powerpoint/2010/main" spd="med" advClick="1"/>
  <p:txStyles>
    <p:titleStyle>
      <a:lvl1pPr marL="0" marR="0" indent="0" algn="l" defTabSz="584200" latinLnBrk="0">
        <a:lnSpc>
          <a:spcPct val="100000"/>
        </a:lnSpc>
        <a:spcBef>
          <a:spcPts val="0"/>
        </a:spcBef>
        <a:spcAft>
          <a:spcPts val="0"/>
        </a:spcAft>
        <a:buClrTx/>
        <a:buSzTx/>
        <a:buFontTx/>
        <a:buNone/>
        <a:tabLst/>
        <a:defRPr b="0" baseline="0" cap="none" i="0" spc="0" strike="noStrike" sz="7200" u="none">
          <a:solidFill>
            <a:srgbClr val="3E231A"/>
          </a:solidFill>
          <a:uFillTx/>
          <a:latin typeface="+mn-lt"/>
          <a:ea typeface="+mn-ea"/>
          <a:cs typeface="+mn-cs"/>
          <a:sym typeface="Papyrus"/>
        </a:defRPr>
      </a:lvl1pPr>
      <a:lvl2pPr marL="0" marR="0" indent="0" algn="l" defTabSz="584200" latinLnBrk="0">
        <a:lnSpc>
          <a:spcPct val="100000"/>
        </a:lnSpc>
        <a:spcBef>
          <a:spcPts val="0"/>
        </a:spcBef>
        <a:spcAft>
          <a:spcPts val="0"/>
        </a:spcAft>
        <a:buClrTx/>
        <a:buSzTx/>
        <a:buFontTx/>
        <a:buNone/>
        <a:tabLst/>
        <a:defRPr b="0" baseline="0" cap="none" i="0" spc="0" strike="noStrike" sz="7200" u="none">
          <a:solidFill>
            <a:srgbClr val="3E231A"/>
          </a:solidFill>
          <a:uFillTx/>
          <a:latin typeface="+mn-lt"/>
          <a:ea typeface="+mn-ea"/>
          <a:cs typeface="+mn-cs"/>
          <a:sym typeface="Papyrus"/>
        </a:defRPr>
      </a:lvl2pPr>
      <a:lvl3pPr marL="0" marR="0" indent="0" algn="l" defTabSz="584200" latinLnBrk="0">
        <a:lnSpc>
          <a:spcPct val="100000"/>
        </a:lnSpc>
        <a:spcBef>
          <a:spcPts val="0"/>
        </a:spcBef>
        <a:spcAft>
          <a:spcPts val="0"/>
        </a:spcAft>
        <a:buClrTx/>
        <a:buSzTx/>
        <a:buFontTx/>
        <a:buNone/>
        <a:tabLst/>
        <a:defRPr b="0" baseline="0" cap="none" i="0" spc="0" strike="noStrike" sz="7200" u="none">
          <a:solidFill>
            <a:srgbClr val="3E231A"/>
          </a:solidFill>
          <a:uFillTx/>
          <a:latin typeface="+mn-lt"/>
          <a:ea typeface="+mn-ea"/>
          <a:cs typeface="+mn-cs"/>
          <a:sym typeface="Papyrus"/>
        </a:defRPr>
      </a:lvl3pPr>
      <a:lvl4pPr marL="0" marR="0" indent="0" algn="l" defTabSz="584200" latinLnBrk="0">
        <a:lnSpc>
          <a:spcPct val="100000"/>
        </a:lnSpc>
        <a:spcBef>
          <a:spcPts val="0"/>
        </a:spcBef>
        <a:spcAft>
          <a:spcPts val="0"/>
        </a:spcAft>
        <a:buClrTx/>
        <a:buSzTx/>
        <a:buFontTx/>
        <a:buNone/>
        <a:tabLst/>
        <a:defRPr b="0" baseline="0" cap="none" i="0" spc="0" strike="noStrike" sz="7200" u="none">
          <a:solidFill>
            <a:srgbClr val="3E231A"/>
          </a:solidFill>
          <a:uFillTx/>
          <a:latin typeface="+mn-lt"/>
          <a:ea typeface="+mn-ea"/>
          <a:cs typeface="+mn-cs"/>
          <a:sym typeface="Papyrus"/>
        </a:defRPr>
      </a:lvl4pPr>
      <a:lvl5pPr marL="0" marR="0" indent="0" algn="l" defTabSz="584200" latinLnBrk="0">
        <a:lnSpc>
          <a:spcPct val="100000"/>
        </a:lnSpc>
        <a:spcBef>
          <a:spcPts val="0"/>
        </a:spcBef>
        <a:spcAft>
          <a:spcPts val="0"/>
        </a:spcAft>
        <a:buClrTx/>
        <a:buSzTx/>
        <a:buFontTx/>
        <a:buNone/>
        <a:tabLst/>
        <a:defRPr b="0" baseline="0" cap="none" i="0" spc="0" strike="noStrike" sz="7200" u="none">
          <a:solidFill>
            <a:srgbClr val="3E231A"/>
          </a:solidFill>
          <a:uFillTx/>
          <a:latin typeface="+mn-lt"/>
          <a:ea typeface="+mn-ea"/>
          <a:cs typeface="+mn-cs"/>
          <a:sym typeface="Papyrus"/>
        </a:defRPr>
      </a:lvl5pPr>
      <a:lvl6pPr marL="0" marR="0" indent="0" algn="l" defTabSz="584200" latinLnBrk="0">
        <a:lnSpc>
          <a:spcPct val="100000"/>
        </a:lnSpc>
        <a:spcBef>
          <a:spcPts val="0"/>
        </a:spcBef>
        <a:spcAft>
          <a:spcPts val="0"/>
        </a:spcAft>
        <a:buClrTx/>
        <a:buSzTx/>
        <a:buFontTx/>
        <a:buNone/>
        <a:tabLst/>
        <a:defRPr b="0" baseline="0" cap="none" i="0" spc="0" strike="noStrike" sz="7200" u="none">
          <a:solidFill>
            <a:srgbClr val="3E231A"/>
          </a:solidFill>
          <a:uFillTx/>
          <a:latin typeface="+mn-lt"/>
          <a:ea typeface="+mn-ea"/>
          <a:cs typeface="+mn-cs"/>
          <a:sym typeface="Papyrus"/>
        </a:defRPr>
      </a:lvl6pPr>
      <a:lvl7pPr marL="0" marR="0" indent="0" algn="l" defTabSz="584200" latinLnBrk="0">
        <a:lnSpc>
          <a:spcPct val="100000"/>
        </a:lnSpc>
        <a:spcBef>
          <a:spcPts val="0"/>
        </a:spcBef>
        <a:spcAft>
          <a:spcPts val="0"/>
        </a:spcAft>
        <a:buClrTx/>
        <a:buSzTx/>
        <a:buFontTx/>
        <a:buNone/>
        <a:tabLst/>
        <a:defRPr b="0" baseline="0" cap="none" i="0" spc="0" strike="noStrike" sz="7200" u="none">
          <a:solidFill>
            <a:srgbClr val="3E231A"/>
          </a:solidFill>
          <a:uFillTx/>
          <a:latin typeface="+mn-lt"/>
          <a:ea typeface="+mn-ea"/>
          <a:cs typeface="+mn-cs"/>
          <a:sym typeface="Papyrus"/>
        </a:defRPr>
      </a:lvl7pPr>
      <a:lvl8pPr marL="0" marR="0" indent="0" algn="l" defTabSz="584200" latinLnBrk="0">
        <a:lnSpc>
          <a:spcPct val="100000"/>
        </a:lnSpc>
        <a:spcBef>
          <a:spcPts val="0"/>
        </a:spcBef>
        <a:spcAft>
          <a:spcPts val="0"/>
        </a:spcAft>
        <a:buClrTx/>
        <a:buSzTx/>
        <a:buFontTx/>
        <a:buNone/>
        <a:tabLst/>
        <a:defRPr b="0" baseline="0" cap="none" i="0" spc="0" strike="noStrike" sz="7200" u="none">
          <a:solidFill>
            <a:srgbClr val="3E231A"/>
          </a:solidFill>
          <a:uFillTx/>
          <a:latin typeface="+mn-lt"/>
          <a:ea typeface="+mn-ea"/>
          <a:cs typeface="+mn-cs"/>
          <a:sym typeface="Papyrus"/>
        </a:defRPr>
      </a:lvl8pPr>
      <a:lvl9pPr marL="0" marR="0" indent="0" algn="l" defTabSz="584200" latinLnBrk="0">
        <a:lnSpc>
          <a:spcPct val="100000"/>
        </a:lnSpc>
        <a:spcBef>
          <a:spcPts val="0"/>
        </a:spcBef>
        <a:spcAft>
          <a:spcPts val="0"/>
        </a:spcAft>
        <a:buClrTx/>
        <a:buSzTx/>
        <a:buFontTx/>
        <a:buNone/>
        <a:tabLst/>
        <a:defRPr b="0" baseline="0" cap="none" i="0" spc="0" strike="noStrike" sz="7200" u="none">
          <a:solidFill>
            <a:srgbClr val="3E231A"/>
          </a:solidFill>
          <a:uFillTx/>
          <a:latin typeface="+mn-lt"/>
          <a:ea typeface="+mn-ea"/>
          <a:cs typeface="+mn-cs"/>
          <a:sym typeface="Papyrus"/>
        </a:defRPr>
      </a:lvl9pPr>
    </p:titleStyle>
    <p:bodyStyle>
      <a:lvl1pPr marL="469900" marR="0" indent="-469900" algn="l" defTabSz="457200" rtl="0" latinLnBrk="0">
        <a:lnSpc>
          <a:spcPct val="100000"/>
        </a:lnSpc>
        <a:spcBef>
          <a:spcPts val="0"/>
        </a:spcBef>
        <a:spcAft>
          <a:spcPts val="0"/>
        </a:spcAft>
        <a:buClrTx/>
        <a:buSzPct val="25000"/>
        <a:buFontTx/>
        <a:buBlip>
          <a:blip r:embed="rId3"/>
        </a:buBlip>
        <a:tabLst>
          <a:tab pos="457200" algn="l"/>
          <a:tab pos="914400" algn="l"/>
          <a:tab pos="1371600" algn="l"/>
        </a:tabLst>
        <a:defRPr b="0" baseline="0" cap="none" i="0" spc="0" strike="noStrike" sz="3800" u="none">
          <a:solidFill>
            <a:srgbClr val="000000"/>
          </a:solidFill>
          <a:uFillTx/>
          <a:latin typeface="+mn-lt"/>
          <a:ea typeface="+mn-ea"/>
          <a:cs typeface="+mn-cs"/>
          <a:sym typeface="Papyrus"/>
        </a:defRPr>
      </a:lvl1pPr>
      <a:lvl2pPr marL="939800" marR="0" indent="-469900" algn="l" defTabSz="457200" rtl="0" latinLnBrk="0">
        <a:lnSpc>
          <a:spcPct val="100000"/>
        </a:lnSpc>
        <a:spcBef>
          <a:spcPts val="0"/>
        </a:spcBef>
        <a:spcAft>
          <a:spcPts val="0"/>
        </a:spcAft>
        <a:buClrTx/>
        <a:buSzPct val="25000"/>
        <a:buFontTx/>
        <a:buBlip>
          <a:blip r:embed="rId3"/>
        </a:buBlip>
        <a:tabLst>
          <a:tab pos="457200" algn="l"/>
          <a:tab pos="914400" algn="l"/>
          <a:tab pos="1371600" algn="l"/>
        </a:tabLst>
        <a:defRPr b="0" baseline="0" cap="none" i="0" spc="0" strike="noStrike" sz="3800" u="none">
          <a:solidFill>
            <a:srgbClr val="000000"/>
          </a:solidFill>
          <a:uFillTx/>
          <a:latin typeface="+mn-lt"/>
          <a:ea typeface="+mn-ea"/>
          <a:cs typeface="+mn-cs"/>
          <a:sym typeface="Papyrus"/>
        </a:defRPr>
      </a:lvl2pPr>
      <a:lvl3pPr marL="1409700" marR="0" indent="-469900" algn="l" defTabSz="457200" rtl="0" latinLnBrk="0">
        <a:lnSpc>
          <a:spcPct val="100000"/>
        </a:lnSpc>
        <a:spcBef>
          <a:spcPts val="0"/>
        </a:spcBef>
        <a:spcAft>
          <a:spcPts val="0"/>
        </a:spcAft>
        <a:buClrTx/>
        <a:buSzPct val="25000"/>
        <a:buFontTx/>
        <a:buBlip>
          <a:blip r:embed="rId3"/>
        </a:buBlip>
        <a:tabLst>
          <a:tab pos="457200" algn="l"/>
          <a:tab pos="914400" algn="l"/>
          <a:tab pos="1371600" algn="l"/>
        </a:tabLst>
        <a:defRPr b="0" baseline="0" cap="none" i="0" spc="0" strike="noStrike" sz="3800" u="none">
          <a:solidFill>
            <a:srgbClr val="000000"/>
          </a:solidFill>
          <a:uFillTx/>
          <a:latin typeface="+mn-lt"/>
          <a:ea typeface="+mn-ea"/>
          <a:cs typeface="+mn-cs"/>
          <a:sym typeface="Papyrus"/>
        </a:defRPr>
      </a:lvl3pPr>
      <a:lvl4pPr marL="1879600" marR="0" indent="-469900" algn="l" defTabSz="457200" rtl="0" latinLnBrk="0">
        <a:lnSpc>
          <a:spcPct val="100000"/>
        </a:lnSpc>
        <a:spcBef>
          <a:spcPts val="0"/>
        </a:spcBef>
        <a:spcAft>
          <a:spcPts val="0"/>
        </a:spcAft>
        <a:buClrTx/>
        <a:buSzPct val="25000"/>
        <a:buFontTx/>
        <a:buBlip>
          <a:blip r:embed="rId3"/>
        </a:buBlip>
        <a:tabLst>
          <a:tab pos="457200" algn="l"/>
          <a:tab pos="914400" algn="l"/>
          <a:tab pos="1371600" algn="l"/>
        </a:tabLst>
        <a:defRPr b="0" baseline="0" cap="none" i="0" spc="0" strike="noStrike" sz="3800" u="none">
          <a:solidFill>
            <a:srgbClr val="000000"/>
          </a:solidFill>
          <a:uFillTx/>
          <a:latin typeface="+mn-lt"/>
          <a:ea typeface="+mn-ea"/>
          <a:cs typeface="+mn-cs"/>
          <a:sym typeface="Papyrus"/>
        </a:defRPr>
      </a:lvl4pPr>
      <a:lvl5pPr marL="2349500" marR="0" indent="-469900" algn="l" defTabSz="457200" rtl="0" latinLnBrk="0">
        <a:lnSpc>
          <a:spcPct val="100000"/>
        </a:lnSpc>
        <a:spcBef>
          <a:spcPts val="0"/>
        </a:spcBef>
        <a:spcAft>
          <a:spcPts val="0"/>
        </a:spcAft>
        <a:buClrTx/>
        <a:buSzPct val="25000"/>
        <a:buFontTx/>
        <a:buBlip>
          <a:blip r:embed="rId3"/>
        </a:buBlip>
        <a:tabLst>
          <a:tab pos="457200" algn="l"/>
          <a:tab pos="914400" algn="l"/>
          <a:tab pos="1371600" algn="l"/>
        </a:tabLst>
        <a:defRPr b="0" baseline="0" cap="none" i="0" spc="0" strike="noStrike" sz="3800" u="none">
          <a:solidFill>
            <a:srgbClr val="000000"/>
          </a:solidFill>
          <a:uFillTx/>
          <a:latin typeface="+mn-lt"/>
          <a:ea typeface="+mn-ea"/>
          <a:cs typeface="+mn-cs"/>
          <a:sym typeface="Papyrus"/>
        </a:defRPr>
      </a:lvl5pPr>
      <a:lvl6pPr marL="2819400" marR="0" indent="-469900" algn="l" defTabSz="457200" rtl="0" latinLnBrk="0">
        <a:lnSpc>
          <a:spcPct val="100000"/>
        </a:lnSpc>
        <a:spcBef>
          <a:spcPts val="0"/>
        </a:spcBef>
        <a:spcAft>
          <a:spcPts val="0"/>
        </a:spcAft>
        <a:buClrTx/>
        <a:buSzPct val="25000"/>
        <a:buFontTx/>
        <a:buBlip>
          <a:blip r:embed="rId3"/>
        </a:buBlip>
        <a:tabLst>
          <a:tab pos="457200" algn="l"/>
          <a:tab pos="914400" algn="l"/>
          <a:tab pos="1371600" algn="l"/>
        </a:tabLst>
        <a:defRPr b="0" baseline="0" cap="none" i="0" spc="0" strike="noStrike" sz="3800" u="none">
          <a:solidFill>
            <a:srgbClr val="000000"/>
          </a:solidFill>
          <a:uFillTx/>
          <a:latin typeface="+mn-lt"/>
          <a:ea typeface="+mn-ea"/>
          <a:cs typeface="+mn-cs"/>
          <a:sym typeface="Papyrus"/>
        </a:defRPr>
      </a:lvl6pPr>
      <a:lvl7pPr marL="3289300" marR="0" indent="-469900" algn="l" defTabSz="457200" rtl="0" latinLnBrk="0">
        <a:lnSpc>
          <a:spcPct val="100000"/>
        </a:lnSpc>
        <a:spcBef>
          <a:spcPts val="0"/>
        </a:spcBef>
        <a:spcAft>
          <a:spcPts val="0"/>
        </a:spcAft>
        <a:buClrTx/>
        <a:buSzPct val="25000"/>
        <a:buFontTx/>
        <a:buBlip>
          <a:blip r:embed="rId3"/>
        </a:buBlip>
        <a:tabLst>
          <a:tab pos="457200" algn="l"/>
          <a:tab pos="914400" algn="l"/>
          <a:tab pos="1371600" algn="l"/>
        </a:tabLst>
        <a:defRPr b="0" baseline="0" cap="none" i="0" spc="0" strike="noStrike" sz="3800" u="none">
          <a:solidFill>
            <a:srgbClr val="000000"/>
          </a:solidFill>
          <a:uFillTx/>
          <a:latin typeface="+mn-lt"/>
          <a:ea typeface="+mn-ea"/>
          <a:cs typeface="+mn-cs"/>
          <a:sym typeface="Papyrus"/>
        </a:defRPr>
      </a:lvl7pPr>
      <a:lvl8pPr marL="3759200" marR="0" indent="-469900" algn="l" defTabSz="457200" rtl="0" latinLnBrk="0">
        <a:lnSpc>
          <a:spcPct val="100000"/>
        </a:lnSpc>
        <a:spcBef>
          <a:spcPts val="0"/>
        </a:spcBef>
        <a:spcAft>
          <a:spcPts val="0"/>
        </a:spcAft>
        <a:buClrTx/>
        <a:buSzPct val="25000"/>
        <a:buFontTx/>
        <a:buBlip>
          <a:blip r:embed="rId3"/>
        </a:buBlip>
        <a:tabLst>
          <a:tab pos="457200" algn="l"/>
          <a:tab pos="914400" algn="l"/>
          <a:tab pos="1371600" algn="l"/>
        </a:tabLst>
        <a:defRPr b="0" baseline="0" cap="none" i="0" spc="0" strike="noStrike" sz="3800" u="none">
          <a:solidFill>
            <a:srgbClr val="000000"/>
          </a:solidFill>
          <a:uFillTx/>
          <a:latin typeface="+mn-lt"/>
          <a:ea typeface="+mn-ea"/>
          <a:cs typeface="+mn-cs"/>
          <a:sym typeface="Papyrus"/>
        </a:defRPr>
      </a:lvl8pPr>
      <a:lvl9pPr marL="4229100" marR="0" indent="-469900" algn="l" defTabSz="457200" rtl="0" latinLnBrk="0">
        <a:lnSpc>
          <a:spcPct val="100000"/>
        </a:lnSpc>
        <a:spcBef>
          <a:spcPts val="0"/>
        </a:spcBef>
        <a:spcAft>
          <a:spcPts val="0"/>
        </a:spcAft>
        <a:buClrTx/>
        <a:buSzPct val="25000"/>
        <a:buFontTx/>
        <a:buBlip>
          <a:blip r:embed="rId3"/>
        </a:buBlip>
        <a:tabLst>
          <a:tab pos="457200" algn="l"/>
          <a:tab pos="914400" algn="l"/>
          <a:tab pos="1371600" algn="l"/>
        </a:tabLst>
        <a:defRPr b="0" baseline="0" cap="none" i="0" spc="0" strike="noStrike" sz="3800" u="none">
          <a:solidFill>
            <a:srgbClr val="000000"/>
          </a:solidFill>
          <a:uFillTx/>
          <a:latin typeface="+mn-lt"/>
          <a:ea typeface="+mn-ea"/>
          <a:cs typeface="+mn-cs"/>
          <a:sym typeface="Papyrus"/>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pyrus"/>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pyrus"/>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pyrus"/>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pyrus"/>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pyrus"/>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pyrus"/>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pyrus"/>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pyrus"/>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Papyru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png"/><Relationship Id="rId3" Type="http://schemas.openxmlformats.org/officeDocument/2006/relationships/image" Target="../media/image10.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0.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png"/><Relationship Id="rId3" Type="http://schemas.openxmlformats.org/officeDocument/2006/relationships/image" Target="../media/image12.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tif"/><Relationship Id="rId3" Type="http://schemas.openxmlformats.org/officeDocument/2006/relationships/image" Target="../media/image11.png"/><Relationship Id="rId4" Type="http://schemas.openxmlformats.org/officeDocument/2006/relationships/image" Target="../media/image2.t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png"/><Relationship Id="rId3" Type="http://schemas.openxmlformats.org/officeDocument/2006/relationships/image" Target="../media/image13.png"/><Relationship Id="rId4" Type="http://schemas.openxmlformats.org/officeDocument/2006/relationships/image" Target="../media/image1.tif"/><Relationship Id="rId5" Type="http://schemas.openxmlformats.org/officeDocument/2006/relationships/image" Target="../media/image2.tif"/></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s>

</file>

<file path=ppt/slides/_rels/slide3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1.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4.png"/><Relationship Id="rId5" Type="http://schemas.openxmlformats.org/officeDocument/2006/relationships/image" Target="../media/image15.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6.png"/><Relationship Id="rId3" Type="http://schemas.openxmlformats.org/officeDocument/2006/relationships/image" Target="../media/image6.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2.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3.jpeg"/><Relationship Id="rId5" Type="http://schemas.openxmlformats.org/officeDocument/2006/relationships/image" Target="../media/image19.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s>

</file>

<file path=ppt/slides/_rels/slide4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tif"/><Relationship Id="rId3" Type="http://schemas.openxmlformats.org/officeDocument/2006/relationships/image" Target="../media/image11.png"/><Relationship Id="rId4" Type="http://schemas.openxmlformats.org/officeDocument/2006/relationships/image" Target="../media/image2.tif"/></Relationships>

</file>

<file path=ppt/slides/_rels/slide4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tif"/><Relationship Id="rId3" Type="http://schemas.openxmlformats.org/officeDocument/2006/relationships/image" Target="../media/image1.tif"/><Relationship Id="rId4" Type="http://schemas.openxmlformats.org/officeDocument/2006/relationships/image" Target="../media/image2.tif"/></Relationships>

</file>

<file path=ppt/slides/_rels/slide4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tif"/><Relationship Id="rId3" Type="http://schemas.openxmlformats.org/officeDocument/2006/relationships/image" Target="../media/image1.tif"/><Relationship Id="rId4" Type="http://schemas.openxmlformats.org/officeDocument/2006/relationships/image" Target="../media/image2.tif"/><Relationship Id="rId5" Type="http://schemas.openxmlformats.org/officeDocument/2006/relationships/image" Target="../media/image11.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png"/><Relationship Id="rId3" Type="http://schemas.openxmlformats.org/officeDocument/2006/relationships/image" Target="../media/image20.png"/><Relationship Id="rId4" Type="http://schemas.openxmlformats.org/officeDocument/2006/relationships/image" Target="../media/image1.tif"/><Relationship Id="rId5" Type="http://schemas.openxmlformats.org/officeDocument/2006/relationships/image" Target="../media/image2.tif"/></Relationships>

</file>

<file path=ppt/slides/_rels/slide4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png"/><Relationship Id="rId3" Type="http://schemas.openxmlformats.org/officeDocument/2006/relationships/image" Target="../media/image21.png"/><Relationship Id="rId4" Type="http://schemas.openxmlformats.org/officeDocument/2006/relationships/image" Target="../media/image1.tif"/><Relationship Id="rId5" Type="http://schemas.openxmlformats.org/officeDocument/2006/relationships/image" Target="../media/image2.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png"/><Relationship Id="rId3" Type="http://schemas.openxmlformats.org/officeDocument/2006/relationships/image" Target="../media/image22.png"/><Relationship Id="rId4" Type="http://schemas.openxmlformats.org/officeDocument/2006/relationships/image" Target="../media/image1.tif"/><Relationship Id="rId5" Type="http://schemas.openxmlformats.org/officeDocument/2006/relationships/image" Target="../media/image2.tif"/><Relationship Id="rId6" Type="http://schemas.openxmlformats.org/officeDocument/2006/relationships/image" Target="../media/image23.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png"/><Relationship Id="rId3" Type="http://schemas.openxmlformats.org/officeDocument/2006/relationships/image" Target="../media/image12.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png"/><Relationship Id="rId3" Type="http://schemas.openxmlformats.org/officeDocument/2006/relationships/image" Target="../media/image12.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1.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gif"/><Relationship Id="rId3" Type="http://schemas.openxmlformats.org/officeDocument/2006/relationships/image" Target="../media/image15.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png"/><Relationship Id="rId3" Type="http://schemas.openxmlformats.org/officeDocument/2006/relationships/image" Target="../media/image12.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7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4.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s>

</file>

<file path=ppt/slides/_rels/slide8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png"/></Relationships>

</file>

<file path=ppt/slides/_rels/slide8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s>

</file>

<file path=ppt/slides/_rels/slide8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s>

</file>

<file path=ppt/slides/_rels/slide8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9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s>

</file>

<file path=ppt/slides/_rels/slide9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The Great Sending"/>
          <p:cNvSpPr txBox="1"/>
          <p:nvPr>
            <p:ph type="ctrTitle"/>
          </p:nvPr>
        </p:nvSpPr>
        <p:spPr>
          <a:prstGeom prst="rect">
            <a:avLst/>
          </a:prstGeom>
        </p:spPr>
        <p:txBody>
          <a:bodyPr/>
          <a:lstStyle/>
          <a:p>
            <a:pPr/>
            <a:r>
              <a:t>The Great Sending</a:t>
            </a:r>
          </a:p>
        </p:txBody>
      </p:sp>
      <p:sp>
        <p:nvSpPr>
          <p:cNvPr id="162" name="What is it?…"/>
          <p:cNvSpPr txBox="1"/>
          <p:nvPr>
            <p:ph type="subTitle" sz="quarter" idx="1"/>
          </p:nvPr>
        </p:nvSpPr>
        <p:spPr>
          <a:prstGeom prst="rect">
            <a:avLst/>
          </a:prstGeom>
        </p:spPr>
        <p:txBody>
          <a:bodyPr/>
          <a:lstStyle/>
          <a:p>
            <a:pPr defTabSz="560831">
              <a:defRPr sz="3455"/>
            </a:pPr>
            <a:r>
              <a:t>What is it?</a:t>
            </a:r>
          </a:p>
          <a:p>
            <a:pPr defTabSz="560831">
              <a:defRPr sz="3455"/>
            </a:pPr>
            <a:r>
              <a:t>How do we get involved?</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The Great Sending"/>
          <p:cNvSpPr txBox="1"/>
          <p:nvPr>
            <p:ph type="title"/>
          </p:nvPr>
        </p:nvSpPr>
        <p:spPr>
          <a:prstGeom prst="rect">
            <a:avLst/>
          </a:prstGeom>
        </p:spPr>
        <p:txBody>
          <a:bodyPr/>
          <a:lstStyle>
            <a:lvl1pPr defTabSz="850391">
              <a:defRPr sz="6400">
                <a:solidFill>
                  <a:srgbClr val="000000"/>
                </a:solidFill>
                <a:uFill>
                  <a:solidFill>
                    <a:srgbClr val="000000"/>
                  </a:solidFill>
                </a:uFill>
              </a:defRPr>
            </a:lvl1pPr>
          </a:lstStyle>
          <a:p>
            <a:pPr/>
            <a:r>
              <a:t>The Great Sending</a:t>
            </a:r>
          </a:p>
        </p:txBody>
      </p:sp>
      <p:sp>
        <p:nvSpPr>
          <p:cNvPr id="191" name="God’s Mission is the Holy Spirit’s road map…"/>
          <p:cNvSpPr txBox="1"/>
          <p:nvPr>
            <p:ph type="body" sz="half" idx="1"/>
          </p:nvPr>
        </p:nvSpPr>
        <p:spPr>
          <a:xfrm>
            <a:off x="1453782" y="2494601"/>
            <a:ext cx="10464801" cy="4460248"/>
          </a:xfrm>
          <a:prstGeom prst="rect">
            <a:avLst/>
          </a:prstGeom>
        </p:spPr>
        <p:txBody>
          <a:bodyPr/>
          <a:lstStyle/>
          <a:p>
            <a:pPr marL="361950" indent="-361950" defTabSz="587022">
              <a:spcBef>
                <a:spcPts val="3000"/>
              </a:spcBef>
              <a:buFont typeface="Arial"/>
              <a:buBlip>
                <a:blip r:embed="rId2"/>
              </a:buBlip>
              <a:tabLst/>
              <a:defRPr>
                <a:uFill>
                  <a:solidFill>
                    <a:srgbClr val="000000"/>
                  </a:solidFill>
                </a:uFill>
              </a:defRPr>
            </a:pPr>
            <a:r>
              <a:t>God’s Mission is the Holy Spirit’s road map</a:t>
            </a:r>
          </a:p>
          <a:p>
            <a:pPr lvl="1" marL="1114611" indent="-403411" defTabSz="587022">
              <a:spcBef>
                <a:spcPts val="3000"/>
              </a:spcBef>
              <a:buFont typeface="Arial"/>
              <a:buBlip>
                <a:blip r:embed="rId2"/>
              </a:buBlip>
              <a:tabLst/>
              <a:defRPr sz="3600">
                <a:uFill>
                  <a:solidFill>
                    <a:srgbClr val="000000"/>
                  </a:solidFill>
                </a:uFill>
              </a:defRPr>
            </a:pPr>
            <a:r>
              <a:t>Guiding our understanding of His Word.</a:t>
            </a:r>
          </a:p>
          <a:p>
            <a:pPr lvl="1" marL="1114611" indent="-403411" defTabSz="587022">
              <a:spcBef>
                <a:spcPts val="3000"/>
              </a:spcBef>
              <a:buFont typeface="Arial"/>
              <a:buBlip>
                <a:blip r:embed="rId2"/>
              </a:buBlip>
              <a:tabLst/>
              <a:defRPr sz="3600">
                <a:uFill>
                  <a:solidFill>
                    <a:srgbClr val="000000"/>
                  </a:solidFill>
                </a:uFill>
              </a:defRPr>
            </a:pPr>
            <a:r>
              <a:t>Guiding our footsteps into His world.</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Shape 84"/>
          <p:cNvSpPr txBox="1"/>
          <p:nvPr>
            <p:ph type="title" idx="4294967295"/>
          </p:nvPr>
        </p:nvSpPr>
        <p:spPr>
          <a:xfrm>
            <a:off x="1273386" y="1693333"/>
            <a:ext cx="10464802" cy="1578187"/>
          </a:xfrm>
          <a:prstGeom prst="rect">
            <a:avLst/>
          </a:prstGeom>
        </p:spPr>
        <p:txBody>
          <a:bodyPr lIns="0" tIns="0" rIns="0" bIns="0"/>
          <a:lstStyle>
            <a:lvl1pPr algn="ctr" defTabSz="850391">
              <a:defRPr sz="6400">
                <a:solidFill>
                  <a:srgbClr val="000000"/>
                </a:solidFill>
                <a:uFill>
                  <a:solidFill>
                    <a:srgbClr val="000000"/>
                  </a:solidFill>
                </a:uFill>
              </a:defRPr>
            </a:lvl1pPr>
          </a:lstStyle>
          <a:p>
            <a:pPr/>
            <a:r>
              <a:t>The Great Sending</a:t>
            </a:r>
          </a:p>
        </p:txBody>
      </p:sp>
      <p:sp>
        <p:nvSpPr>
          <p:cNvPr id="194" name="Shape 85"/>
          <p:cNvSpPr txBox="1"/>
          <p:nvPr>
            <p:ph type="body" sz="half" idx="4294967295"/>
          </p:nvPr>
        </p:nvSpPr>
        <p:spPr>
          <a:xfrm>
            <a:off x="1273386" y="3332479"/>
            <a:ext cx="10464802" cy="4368802"/>
          </a:xfrm>
          <a:prstGeom prst="rect">
            <a:avLst/>
          </a:prstGeom>
        </p:spPr>
        <p:txBody>
          <a:bodyPr lIns="0" tIns="0" rIns="0" bIns="0"/>
          <a:lstStyle/>
          <a:p>
            <a:pPr marL="289560" indent="-289560" defTabSz="469617">
              <a:spcBef>
                <a:spcPts val="2400"/>
              </a:spcBef>
              <a:buBlip>
                <a:blip r:embed="rId3"/>
              </a:buBlip>
              <a:tabLst/>
              <a:defRPr sz="3040">
                <a:uFill>
                  <a:solidFill>
                    <a:srgbClr val="000000"/>
                  </a:solidFill>
                </a:uFill>
              </a:defRPr>
            </a:pPr>
            <a:r>
              <a:t>Three basic points:</a:t>
            </a:r>
          </a:p>
          <a:p>
            <a:pPr lvl="1" marL="891689" indent="-322729" defTabSz="469617">
              <a:spcBef>
                <a:spcPts val="2400"/>
              </a:spcBef>
              <a:buBlip>
                <a:blip r:embed="rId3"/>
              </a:buBlip>
              <a:tabLst/>
              <a:defRPr sz="2880">
                <a:uFill>
                  <a:solidFill>
                    <a:srgbClr val="000000"/>
                  </a:solidFill>
                </a:uFill>
              </a:defRPr>
            </a:pPr>
            <a:r>
              <a:t>Our heavenly Father has a missionary heart; He sent His Son to restore His broken creation to Himself.</a:t>
            </a:r>
          </a:p>
          <a:p>
            <a:pPr lvl="1" marL="891689" indent="-322729" defTabSz="469617">
              <a:spcBef>
                <a:spcPts val="2400"/>
              </a:spcBef>
              <a:buBlip>
                <a:blip r:embed="rId3"/>
              </a:buBlip>
              <a:tabLst/>
              <a:defRPr sz="2880">
                <a:uFill>
                  <a:solidFill>
                    <a:srgbClr val="000000"/>
                  </a:solidFill>
                </a:uFill>
              </a:defRPr>
            </a:pPr>
            <a:r>
              <a:t>Our heavenly Father delights in having us join His Son in His missionary service to the world.</a:t>
            </a:r>
          </a:p>
          <a:p>
            <a:pPr lvl="1" marL="891689" indent="-322729" defTabSz="469617">
              <a:spcBef>
                <a:spcPts val="2400"/>
              </a:spcBef>
              <a:buBlip>
                <a:blip r:embed="rId3"/>
              </a:buBlip>
              <a:tabLst/>
              <a:defRPr sz="2880">
                <a:uFill>
                  <a:solidFill>
                    <a:srgbClr val="000000"/>
                  </a:solidFill>
                </a:uFill>
              </a:defRPr>
            </a:pPr>
            <a:r>
              <a:t>The Lord will accomplish His Mission</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God’s Mission to the World"/>
          <p:cNvSpPr txBox="1"/>
          <p:nvPr>
            <p:ph type="title"/>
          </p:nvPr>
        </p:nvSpPr>
        <p:spPr>
          <a:prstGeom prst="rect">
            <a:avLst/>
          </a:prstGeom>
        </p:spPr>
        <p:txBody>
          <a:bodyPr/>
          <a:lstStyle>
            <a:lvl1pPr defTabSz="560831">
              <a:defRPr sz="6911"/>
            </a:lvl1pPr>
          </a:lstStyle>
          <a:p>
            <a:pPr/>
            <a:r>
              <a:t>God’s Mission to the World</a:t>
            </a:r>
          </a:p>
        </p:txBody>
      </p:sp>
      <p:grpSp>
        <p:nvGrpSpPr>
          <p:cNvPr id="201" name="Group"/>
          <p:cNvGrpSpPr/>
          <p:nvPr/>
        </p:nvGrpSpPr>
        <p:grpSpPr>
          <a:xfrm>
            <a:off x="838616" y="2692964"/>
            <a:ext cx="2445113" cy="2269049"/>
            <a:chOff x="0" y="0"/>
            <a:chExt cx="2445111" cy="2269047"/>
          </a:xfrm>
        </p:grpSpPr>
        <p:sp>
          <p:nvSpPr>
            <p:cNvPr id="199" name="Arrow"/>
            <p:cNvSpPr/>
            <p:nvPr/>
          </p:nvSpPr>
          <p:spPr>
            <a:xfrm>
              <a:off x="0" y="0"/>
              <a:ext cx="2445112" cy="2269048"/>
            </a:xfrm>
            <a:prstGeom prst="rightArrow">
              <a:avLst>
                <a:gd name="adj1" fmla="val 50000"/>
                <a:gd name="adj2" fmla="val 35156"/>
              </a:avLst>
            </a:prstGeom>
            <a:gradFill flip="none" rotWithShape="1">
              <a:gsLst>
                <a:gs pos="0">
                  <a:srgbClr val="AFB7F5"/>
                </a:gs>
                <a:gs pos="40000">
                  <a:srgbClr val="828FF3"/>
                </a:gs>
                <a:gs pos="100000">
                  <a:srgbClr val="1443D0"/>
                </a:gs>
              </a:gsLst>
              <a:lin ang="5400000" scaled="0"/>
            </a:gradFill>
            <a:ln w="12700" cap="flat">
              <a:solidFill>
                <a:srgbClr val="1947D1"/>
              </a:solidFill>
              <a:prstDash val="solid"/>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FFFFFF"/>
                  </a:solidFill>
                  <a:effectLst>
                    <a:outerShdw sx="100000" sy="100000" kx="0" ky="0" algn="b" rotWithShape="0" blurRad="76200" dist="12700" dir="5400000">
                      <a:srgbClr val="000000">
                        <a:alpha val="50000"/>
                      </a:srgbClr>
                    </a:outerShdw>
                  </a:effectLst>
                  <a:uFill>
                    <a:solidFill>
                      <a:srgbClr val="FFFFFF"/>
                    </a:solidFill>
                  </a:uFill>
                </a:defRPr>
              </a:pPr>
            </a:p>
          </p:txBody>
        </p:sp>
        <p:sp>
          <p:nvSpPr>
            <p:cNvPr id="200" name="The Nations"/>
            <p:cNvSpPr txBox="1"/>
            <p:nvPr/>
          </p:nvSpPr>
          <p:spPr>
            <a:xfrm>
              <a:off x="-1" y="372523"/>
              <a:ext cx="1877851" cy="1524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a:solidFill>
                    <a:srgbClr val="FFFFFF"/>
                  </a:solidFill>
                  <a:uFill>
                    <a:solidFill>
                      <a:srgbClr val="FFFFFF"/>
                    </a:solidFill>
                  </a:uFill>
                </a:defRPr>
              </a:lvl1pPr>
            </a:lstStyle>
            <a:p>
              <a:pPr/>
              <a:r>
                <a:t>The Nations</a:t>
              </a:r>
            </a:p>
          </p:txBody>
        </p:sp>
      </p:grpSp>
      <p:grpSp>
        <p:nvGrpSpPr>
          <p:cNvPr id="204" name="Group"/>
          <p:cNvGrpSpPr/>
          <p:nvPr/>
        </p:nvGrpSpPr>
        <p:grpSpPr>
          <a:xfrm>
            <a:off x="7543026" y="5038030"/>
            <a:ext cx="1437556" cy="772102"/>
            <a:chOff x="0" y="20349"/>
            <a:chExt cx="1437555" cy="772101"/>
          </a:xfrm>
        </p:grpSpPr>
        <p:sp>
          <p:nvSpPr>
            <p:cNvPr id="202" name="Arrow"/>
            <p:cNvSpPr/>
            <p:nvPr/>
          </p:nvSpPr>
          <p:spPr>
            <a:xfrm>
              <a:off x="0" y="20349"/>
              <a:ext cx="1437556" cy="772102"/>
            </a:xfrm>
            <a:prstGeom prst="rightArrow">
              <a:avLst>
                <a:gd name="adj1" fmla="val 50000"/>
                <a:gd name="adj2" fmla="val 35156"/>
              </a:avLst>
            </a:prstGeom>
            <a:gradFill flip="none" rotWithShape="1">
              <a:gsLst>
                <a:gs pos="0">
                  <a:srgbClr val="AFB7F5"/>
                </a:gs>
                <a:gs pos="40000">
                  <a:srgbClr val="828FF3"/>
                </a:gs>
                <a:gs pos="100000">
                  <a:srgbClr val="1443D0"/>
                </a:gs>
              </a:gsLst>
              <a:lin ang="5400000" scaled="0"/>
            </a:gradFill>
            <a:ln w="12700" cap="flat">
              <a:solidFill>
                <a:srgbClr val="1947D1"/>
              </a:solidFill>
              <a:prstDash val="solid"/>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FFFFFF"/>
                  </a:solidFill>
                  <a:effectLst>
                    <a:outerShdw sx="100000" sy="100000" kx="0" ky="0" algn="b" rotWithShape="0" blurRad="76200" dist="12700" dir="5400000">
                      <a:srgbClr val="000000">
                        <a:alpha val="50000"/>
                      </a:srgbClr>
                    </a:outerShdw>
                  </a:effectLst>
                  <a:uFill>
                    <a:solidFill>
                      <a:srgbClr val="FFFFFF"/>
                    </a:solidFill>
                  </a:uFill>
                </a:defRPr>
              </a:pPr>
            </a:p>
          </p:txBody>
        </p:sp>
        <p:sp>
          <p:nvSpPr>
            <p:cNvPr id="203" name="Israel"/>
            <p:cNvSpPr/>
            <p:nvPr/>
          </p:nvSpPr>
          <p:spPr>
            <a:xfrm>
              <a:off x="0" y="406399"/>
              <a:ext cx="124453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a:solidFill>
                    <a:srgbClr val="FFFFFF"/>
                  </a:solidFill>
                  <a:uFill>
                    <a:solidFill>
                      <a:srgbClr val="FFFFFF"/>
                    </a:solidFill>
                  </a:uFill>
                </a:defRPr>
              </a:lvl1pPr>
            </a:lstStyle>
            <a:p>
              <a:pPr/>
              <a:r>
                <a:t>Israel</a:t>
              </a:r>
            </a:p>
          </p:txBody>
        </p:sp>
      </p:grpSp>
      <p:grpSp>
        <p:nvGrpSpPr>
          <p:cNvPr id="207" name="Group"/>
          <p:cNvGrpSpPr/>
          <p:nvPr/>
        </p:nvGrpSpPr>
        <p:grpSpPr>
          <a:xfrm>
            <a:off x="8969491" y="2539972"/>
            <a:ext cx="3196083" cy="2575034"/>
            <a:chOff x="0" y="0"/>
            <a:chExt cx="3196081" cy="2575032"/>
          </a:xfrm>
        </p:grpSpPr>
        <p:sp>
          <p:nvSpPr>
            <p:cNvPr id="205" name="Arrow"/>
            <p:cNvSpPr/>
            <p:nvPr/>
          </p:nvSpPr>
          <p:spPr>
            <a:xfrm>
              <a:off x="0" y="0"/>
              <a:ext cx="3196082" cy="2575033"/>
            </a:xfrm>
            <a:prstGeom prst="rightArrow">
              <a:avLst>
                <a:gd name="adj1" fmla="val 50000"/>
                <a:gd name="adj2" fmla="val 35156"/>
              </a:avLst>
            </a:prstGeom>
            <a:gradFill flip="none" rotWithShape="1">
              <a:gsLst>
                <a:gs pos="0">
                  <a:srgbClr val="AFB7F5"/>
                </a:gs>
                <a:gs pos="40000">
                  <a:srgbClr val="828FF3"/>
                </a:gs>
                <a:gs pos="100000">
                  <a:srgbClr val="1443D0"/>
                </a:gs>
              </a:gsLst>
              <a:lin ang="5400000" scaled="0"/>
            </a:gradFill>
            <a:ln w="12700" cap="flat">
              <a:solidFill>
                <a:srgbClr val="1947D1"/>
              </a:solidFill>
              <a:prstDash val="solid"/>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FFFFFF"/>
                  </a:solidFill>
                  <a:effectLst>
                    <a:outerShdw sx="100000" sy="100000" kx="0" ky="0" algn="b" rotWithShape="0" blurRad="76200" dist="12700" dir="5400000">
                      <a:srgbClr val="000000">
                        <a:alpha val="50000"/>
                      </a:srgbClr>
                    </a:outerShdw>
                  </a:effectLst>
                  <a:uFill>
                    <a:solidFill>
                      <a:srgbClr val="FFFFFF"/>
                    </a:solidFill>
                  </a:uFill>
                </a:defRPr>
              </a:pPr>
            </a:p>
          </p:txBody>
        </p:sp>
        <p:sp>
          <p:nvSpPr>
            <p:cNvPr id="206" name="The Nations"/>
            <p:cNvSpPr txBox="1"/>
            <p:nvPr/>
          </p:nvSpPr>
          <p:spPr>
            <a:xfrm>
              <a:off x="-1" y="525515"/>
              <a:ext cx="2552326" cy="1524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a:solidFill>
                    <a:srgbClr val="FFFFFF"/>
                  </a:solidFill>
                  <a:uFill>
                    <a:solidFill>
                      <a:srgbClr val="FFFFFF"/>
                    </a:solidFill>
                  </a:uFill>
                </a:defRPr>
              </a:lvl1pPr>
            </a:lstStyle>
            <a:p>
              <a:pPr/>
              <a:r>
                <a:t>The Nations</a:t>
              </a:r>
            </a:p>
          </p:txBody>
        </p:sp>
      </p:grpSp>
      <p:grpSp>
        <p:nvGrpSpPr>
          <p:cNvPr id="210" name="Group"/>
          <p:cNvGrpSpPr/>
          <p:nvPr/>
        </p:nvGrpSpPr>
        <p:grpSpPr>
          <a:xfrm>
            <a:off x="3541699" y="5088811"/>
            <a:ext cx="1811130" cy="670541"/>
            <a:chOff x="0" y="71130"/>
            <a:chExt cx="1811128" cy="670540"/>
          </a:xfrm>
        </p:grpSpPr>
        <p:sp>
          <p:nvSpPr>
            <p:cNvPr id="208" name="Arrow"/>
            <p:cNvSpPr/>
            <p:nvPr/>
          </p:nvSpPr>
          <p:spPr>
            <a:xfrm>
              <a:off x="0" y="71130"/>
              <a:ext cx="1811129" cy="670542"/>
            </a:xfrm>
            <a:prstGeom prst="rightArrow">
              <a:avLst>
                <a:gd name="adj1" fmla="val 50000"/>
                <a:gd name="adj2" fmla="val 35156"/>
              </a:avLst>
            </a:prstGeom>
            <a:gradFill flip="none" rotWithShape="1">
              <a:gsLst>
                <a:gs pos="0">
                  <a:srgbClr val="AFB7F5"/>
                </a:gs>
                <a:gs pos="40000">
                  <a:srgbClr val="828FF3"/>
                </a:gs>
                <a:gs pos="100000">
                  <a:srgbClr val="1443D0"/>
                </a:gs>
              </a:gsLst>
              <a:lin ang="5400000" scaled="0"/>
            </a:gradFill>
            <a:ln w="12700" cap="flat">
              <a:solidFill>
                <a:srgbClr val="1947D1"/>
              </a:solidFill>
              <a:prstDash val="solid"/>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FFFFFF"/>
                  </a:solidFill>
                  <a:effectLst>
                    <a:outerShdw sx="100000" sy="100000" kx="0" ky="0" algn="b" rotWithShape="0" blurRad="76200" dist="12700" dir="5400000">
                      <a:srgbClr val="000000">
                        <a:alpha val="50000"/>
                      </a:srgbClr>
                    </a:outerShdw>
                  </a:effectLst>
                  <a:uFill>
                    <a:solidFill>
                      <a:srgbClr val="FFFFFF"/>
                    </a:solidFill>
                  </a:uFill>
                </a:defRPr>
              </a:pPr>
            </a:p>
          </p:txBody>
        </p:sp>
        <p:sp>
          <p:nvSpPr>
            <p:cNvPr id="209" name="Israel"/>
            <p:cNvSpPr/>
            <p:nvPr/>
          </p:nvSpPr>
          <p:spPr>
            <a:xfrm>
              <a:off x="0" y="406400"/>
              <a:ext cx="1643495"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a:solidFill>
                    <a:srgbClr val="FFFFFF"/>
                  </a:solidFill>
                  <a:uFill>
                    <a:solidFill>
                      <a:srgbClr val="FFFFFF"/>
                    </a:solidFill>
                  </a:uFill>
                </a:defRPr>
              </a:lvl1pPr>
            </a:lstStyle>
            <a:p>
              <a:pPr/>
              <a:r>
                <a:t>Israel</a:t>
              </a:r>
            </a:p>
          </p:txBody>
        </p:sp>
      </p:grpSp>
      <p:sp>
        <p:nvSpPr>
          <p:cNvPr id="211" name="Shape 97"/>
          <p:cNvSpPr/>
          <p:nvPr/>
        </p:nvSpPr>
        <p:spPr>
          <a:xfrm flipH="1">
            <a:off x="6215459" y="6019799"/>
            <a:ext cx="1192" cy="1200152"/>
          </a:xfrm>
          <a:prstGeom prst="line">
            <a:avLst/>
          </a:prstGeom>
          <a:ln w="50800">
            <a:solidFill>
              <a:srgbClr val="FF0000"/>
            </a:solidFill>
          </a:ln>
        </p:spPr>
        <p:txBody>
          <a:bodyPr lIns="27093" tIns="27093" rIns="27093" bIns="27093" anchor="ctr"/>
          <a:lstStyle/>
          <a:p>
            <a:pPr defTabSz="587022">
              <a:defRPr sz="2800"/>
            </a:pPr>
          </a:p>
        </p:txBody>
      </p:sp>
      <p:sp>
        <p:nvSpPr>
          <p:cNvPr id="212" name="Shape 98"/>
          <p:cNvSpPr/>
          <p:nvPr/>
        </p:nvSpPr>
        <p:spPr>
          <a:xfrm flipV="1">
            <a:off x="5759450" y="6419849"/>
            <a:ext cx="914401" cy="1192"/>
          </a:xfrm>
          <a:prstGeom prst="line">
            <a:avLst/>
          </a:prstGeom>
          <a:ln w="50800">
            <a:solidFill>
              <a:srgbClr val="FF0000"/>
            </a:solidFill>
          </a:ln>
        </p:spPr>
        <p:txBody>
          <a:bodyPr lIns="27093" tIns="27093" rIns="27093" bIns="27093" anchor="ctr"/>
          <a:lstStyle/>
          <a:p>
            <a:pPr defTabSz="587022">
              <a:defRPr sz="2800"/>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God’s “Yes”: Adam &amp; Eve"/>
          <p:cNvSpPr txBox="1"/>
          <p:nvPr>
            <p:ph type="title"/>
          </p:nvPr>
        </p:nvSpPr>
        <p:spPr>
          <a:prstGeom prst="rect">
            <a:avLst/>
          </a:prstGeom>
        </p:spPr>
        <p:txBody>
          <a:bodyPr/>
          <a:lstStyle/>
          <a:p>
            <a:pPr/>
            <a:r>
              <a:t>God’s “Yes”: Adam &amp; Eve</a:t>
            </a:r>
          </a:p>
        </p:txBody>
      </p:sp>
      <p:pic>
        <p:nvPicPr>
          <p:cNvPr id="215" name="Unknown.jpeg" descr="Unknown.jpeg"/>
          <p:cNvPicPr>
            <a:picLocks noChangeAspect="1"/>
          </p:cNvPicPr>
          <p:nvPr/>
        </p:nvPicPr>
        <p:blipFill>
          <a:blip r:embed="rId2">
            <a:extLst/>
          </a:blip>
          <a:stretch>
            <a:fillRect/>
          </a:stretch>
        </p:blipFill>
        <p:spPr>
          <a:xfrm>
            <a:off x="955851" y="2645062"/>
            <a:ext cx="11387024" cy="6217915"/>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Man’s “NO”"/>
          <p:cNvSpPr txBox="1"/>
          <p:nvPr>
            <p:ph type="title"/>
          </p:nvPr>
        </p:nvSpPr>
        <p:spPr>
          <a:prstGeom prst="rect">
            <a:avLst/>
          </a:prstGeom>
        </p:spPr>
        <p:txBody>
          <a:bodyPr/>
          <a:lstStyle/>
          <a:p>
            <a:pPr/>
            <a:r>
              <a:t>Man’s “NO”</a:t>
            </a:r>
          </a:p>
        </p:txBody>
      </p:sp>
      <p:pic>
        <p:nvPicPr>
          <p:cNvPr id="218" name="adam-and-eve.jpg.jpeg" descr="adam-and-eve.jpg.jpeg"/>
          <p:cNvPicPr>
            <a:picLocks noChangeAspect="1"/>
          </p:cNvPicPr>
          <p:nvPr/>
        </p:nvPicPr>
        <p:blipFill>
          <a:blip r:embed="rId2">
            <a:extLst/>
          </a:blip>
          <a:stretch>
            <a:fillRect/>
          </a:stretch>
        </p:blipFill>
        <p:spPr>
          <a:xfrm>
            <a:off x="2147709" y="2423805"/>
            <a:ext cx="8709382" cy="6764569"/>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God’s “Yes”"/>
          <p:cNvSpPr txBox="1"/>
          <p:nvPr>
            <p:ph type="title"/>
          </p:nvPr>
        </p:nvSpPr>
        <p:spPr>
          <a:prstGeom prst="rect">
            <a:avLst/>
          </a:prstGeom>
        </p:spPr>
        <p:txBody>
          <a:bodyPr/>
          <a:lstStyle/>
          <a:p>
            <a:pPr/>
            <a:r>
              <a:t>God’s “Yes”</a:t>
            </a:r>
          </a:p>
        </p:txBody>
      </p:sp>
      <p:pic>
        <p:nvPicPr>
          <p:cNvPr id="221" name="Unknown.jpeg" descr="Unknown.jpeg"/>
          <p:cNvPicPr>
            <a:picLocks noChangeAspect="1"/>
          </p:cNvPicPr>
          <p:nvPr/>
        </p:nvPicPr>
        <p:blipFill>
          <a:blip r:embed="rId2">
            <a:extLst/>
          </a:blip>
          <a:stretch>
            <a:fillRect/>
          </a:stretch>
        </p:blipFill>
        <p:spPr>
          <a:xfrm>
            <a:off x="589382" y="2660697"/>
            <a:ext cx="11826036" cy="5913019"/>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The Great Sender"/>
          <p:cNvSpPr txBox="1"/>
          <p:nvPr>
            <p:ph type="title"/>
          </p:nvPr>
        </p:nvSpPr>
        <p:spPr>
          <a:prstGeom prst="rect">
            <a:avLst/>
          </a:prstGeom>
        </p:spPr>
        <p:txBody>
          <a:bodyPr/>
          <a:lstStyle/>
          <a:p>
            <a:pPr/>
            <a:r>
              <a:t>The Great Sender</a:t>
            </a:r>
          </a:p>
        </p:txBody>
      </p:sp>
      <p:sp>
        <p:nvSpPr>
          <p:cNvPr id="224" name="Key to God’s missionary plan is His decision to call sinful, broken people to participate fully with Him in His great work."/>
          <p:cNvSpPr txBox="1"/>
          <p:nvPr>
            <p:ph type="body" idx="1"/>
          </p:nvPr>
        </p:nvSpPr>
        <p:spPr>
          <a:xfrm>
            <a:off x="1270000" y="2216555"/>
            <a:ext cx="10464800" cy="5589031"/>
          </a:xfrm>
          <a:prstGeom prst="rect">
            <a:avLst/>
          </a:prstGeom>
        </p:spPr>
        <p:txBody>
          <a:bodyPr/>
          <a:lstStyle>
            <a:lvl1pPr marL="0" indent="0" algn="ctr">
              <a:buSzTx/>
              <a:buNone/>
            </a:lvl1pPr>
          </a:lstStyle>
          <a:p>
            <a:pPr/>
            <a:r>
              <a:t>Key to God’s missionary plan is His decision to call sinful, broken people to participate fully with Him in His great work.</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Noah and Family"/>
          <p:cNvSpPr txBox="1"/>
          <p:nvPr>
            <p:ph type="title"/>
          </p:nvPr>
        </p:nvSpPr>
        <p:spPr>
          <a:prstGeom prst="rect">
            <a:avLst/>
          </a:prstGeom>
        </p:spPr>
        <p:txBody>
          <a:bodyPr/>
          <a:lstStyle/>
          <a:p>
            <a:pPr/>
            <a:r>
              <a:t>Noah and Family</a:t>
            </a:r>
          </a:p>
        </p:txBody>
      </p:sp>
      <p:pic>
        <p:nvPicPr>
          <p:cNvPr id="227" name="Unknown.jpeg" descr="Unknown.jpeg"/>
          <p:cNvPicPr>
            <a:picLocks noChangeAspect="1"/>
          </p:cNvPicPr>
          <p:nvPr/>
        </p:nvPicPr>
        <p:blipFill>
          <a:blip r:embed="rId2">
            <a:extLst/>
          </a:blip>
          <a:stretch>
            <a:fillRect/>
          </a:stretch>
        </p:blipFill>
        <p:spPr>
          <a:xfrm>
            <a:off x="1365030" y="2228740"/>
            <a:ext cx="10464801" cy="7091531"/>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Man’s “NO”"/>
          <p:cNvSpPr txBox="1"/>
          <p:nvPr>
            <p:ph type="title"/>
          </p:nvPr>
        </p:nvSpPr>
        <p:spPr>
          <a:prstGeom prst="rect">
            <a:avLst/>
          </a:prstGeom>
        </p:spPr>
        <p:txBody>
          <a:bodyPr/>
          <a:lstStyle/>
          <a:p>
            <a:pPr/>
            <a:r>
              <a:t>Man’s “NO”</a:t>
            </a:r>
          </a:p>
        </p:txBody>
      </p:sp>
      <p:pic>
        <p:nvPicPr>
          <p:cNvPr id="230" name="Image" descr="Image"/>
          <p:cNvPicPr>
            <a:picLocks noChangeAspect="1"/>
          </p:cNvPicPr>
          <p:nvPr/>
        </p:nvPicPr>
        <p:blipFill>
          <a:blip r:embed="rId2">
            <a:extLst/>
          </a:blip>
          <a:stretch>
            <a:fillRect/>
          </a:stretch>
        </p:blipFill>
        <p:spPr>
          <a:xfrm>
            <a:off x="3540453" y="2417160"/>
            <a:ext cx="5623542" cy="651894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God’s “Yes”: Abraham"/>
          <p:cNvSpPr txBox="1"/>
          <p:nvPr>
            <p:ph type="title"/>
          </p:nvPr>
        </p:nvSpPr>
        <p:spPr>
          <a:prstGeom prst="rect">
            <a:avLst/>
          </a:prstGeom>
        </p:spPr>
        <p:txBody>
          <a:bodyPr/>
          <a:lstStyle/>
          <a:p>
            <a:pPr/>
            <a:r>
              <a:t>God’s “Yes”: Abraham</a:t>
            </a:r>
          </a:p>
        </p:txBody>
      </p:sp>
      <p:pic>
        <p:nvPicPr>
          <p:cNvPr id="233" name="Image" descr="Image"/>
          <p:cNvPicPr>
            <a:picLocks noChangeAspect="1"/>
          </p:cNvPicPr>
          <p:nvPr/>
        </p:nvPicPr>
        <p:blipFill>
          <a:blip r:embed="rId2">
            <a:extLst/>
          </a:blip>
          <a:stretch>
            <a:fillRect/>
          </a:stretch>
        </p:blipFill>
        <p:spPr>
          <a:xfrm>
            <a:off x="2404250" y="2580289"/>
            <a:ext cx="8196300" cy="6147226"/>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The Great Sending"/>
          <p:cNvSpPr txBox="1"/>
          <p:nvPr>
            <p:ph type="title"/>
          </p:nvPr>
        </p:nvSpPr>
        <p:spPr>
          <a:prstGeom prst="rect">
            <a:avLst/>
          </a:prstGeom>
        </p:spPr>
        <p:txBody>
          <a:bodyPr/>
          <a:lstStyle/>
          <a:p>
            <a:pPr/>
            <a:r>
              <a:t>The Great Sending</a:t>
            </a:r>
          </a:p>
        </p:txBody>
      </p:sp>
      <p:sp>
        <p:nvSpPr>
          <p:cNvPr id="165" name="The Great Sending is God’s eternal plan for restoring His entire creation to Himself.…"/>
          <p:cNvSpPr txBox="1"/>
          <p:nvPr>
            <p:ph type="body" sz="half" idx="1"/>
          </p:nvPr>
        </p:nvSpPr>
        <p:spPr>
          <a:xfrm>
            <a:off x="1270000" y="2876866"/>
            <a:ext cx="10464800" cy="4190112"/>
          </a:xfrm>
          <a:prstGeom prst="rect">
            <a:avLst/>
          </a:prstGeom>
        </p:spPr>
        <p:txBody>
          <a:bodyPr/>
          <a:lstStyle/>
          <a:p>
            <a:pPr lvl="1" marL="381000" indent="-381000">
              <a:buSzTx/>
              <a:buNone/>
              <a:tabLst/>
              <a:defRPr sz="4100"/>
            </a:pPr>
            <a:r>
              <a:t>The Great Sending is God’s eternal plan for restoring His entire creation to Himself.</a:t>
            </a:r>
          </a:p>
          <a:p>
            <a:pPr lvl="1" marL="381000" indent="-381000">
              <a:buSzTx/>
              <a:buNone/>
              <a:tabLst/>
              <a:defRPr sz="4100"/>
            </a:pPr>
            <a:r>
              <a:t>(Ephesians 1:10; 2 Corinthians 5:16-21)</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Israel and Mt. Sinai"/>
          <p:cNvSpPr txBox="1"/>
          <p:nvPr>
            <p:ph type="title"/>
          </p:nvPr>
        </p:nvSpPr>
        <p:spPr>
          <a:prstGeom prst="rect">
            <a:avLst/>
          </a:prstGeom>
        </p:spPr>
        <p:txBody>
          <a:bodyPr/>
          <a:lstStyle/>
          <a:p>
            <a:pPr/>
            <a:r>
              <a:t>Israel and Mt. Sinai</a:t>
            </a:r>
          </a:p>
        </p:txBody>
      </p:sp>
      <p:pic>
        <p:nvPicPr>
          <p:cNvPr id="236" name="1024px-MountSinai1723.jpg" descr="1024px-MountSinai1723.jpg"/>
          <p:cNvPicPr>
            <a:picLocks noChangeAspect="1"/>
          </p:cNvPicPr>
          <p:nvPr/>
        </p:nvPicPr>
        <p:blipFill>
          <a:blip r:embed="rId2">
            <a:extLst/>
          </a:blip>
          <a:stretch>
            <a:fillRect/>
          </a:stretch>
        </p:blipFill>
        <p:spPr>
          <a:xfrm>
            <a:off x="1892244" y="2029749"/>
            <a:ext cx="9220312" cy="735644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A Sent People"/>
          <p:cNvSpPr txBox="1"/>
          <p:nvPr>
            <p:ph type="title"/>
          </p:nvPr>
        </p:nvSpPr>
        <p:spPr>
          <a:prstGeom prst="rect">
            <a:avLst/>
          </a:prstGeom>
        </p:spPr>
        <p:txBody>
          <a:bodyPr/>
          <a:lstStyle/>
          <a:p>
            <a:pPr/>
            <a:r>
              <a:t> A Sent People</a:t>
            </a:r>
          </a:p>
        </p:txBody>
      </p:sp>
      <p:pic>
        <p:nvPicPr>
          <p:cNvPr id="239" name="Image" descr="Image"/>
          <p:cNvPicPr>
            <a:picLocks noChangeAspect="1"/>
          </p:cNvPicPr>
          <p:nvPr/>
        </p:nvPicPr>
        <p:blipFill>
          <a:blip r:embed="rId2">
            <a:extLst/>
          </a:blip>
          <a:stretch>
            <a:fillRect/>
          </a:stretch>
        </p:blipFill>
        <p:spPr>
          <a:xfrm>
            <a:off x="2438400" y="2403365"/>
            <a:ext cx="8128000" cy="6096001"/>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A Temple for the Nations"/>
          <p:cNvSpPr txBox="1"/>
          <p:nvPr>
            <p:ph type="title"/>
          </p:nvPr>
        </p:nvSpPr>
        <p:spPr>
          <a:prstGeom prst="rect">
            <a:avLst/>
          </a:prstGeom>
        </p:spPr>
        <p:txBody>
          <a:bodyPr/>
          <a:lstStyle/>
          <a:p>
            <a:pPr/>
            <a:r>
              <a:t>A Temple for the Nations</a:t>
            </a:r>
          </a:p>
        </p:txBody>
      </p:sp>
      <p:pic>
        <p:nvPicPr>
          <p:cNvPr id="242" name="Tissot_Solomon_Dedicates_the_Temple_at_Jerusalem.jpg" descr="Tissot_Solomon_Dedicates_the_Temple_at_Jerusalem.jpg"/>
          <p:cNvPicPr>
            <a:picLocks noChangeAspect="1"/>
          </p:cNvPicPr>
          <p:nvPr/>
        </p:nvPicPr>
        <p:blipFill>
          <a:blip r:embed="rId2">
            <a:extLst/>
          </a:blip>
          <a:stretch>
            <a:fillRect/>
          </a:stretch>
        </p:blipFill>
        <p:spPr>
          <a:xfrm>
            <a:off x="3547918" y="2449747"/>
            <a:ext cx="5155950" cy="6835977"/>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God’s “Yes”: Babylon"/>
          <p:cNvSpPr txBox="1"/>
          <p:nvPr>
            <p:ph type="title"/>
          </p:nvPr>
        </p:nvSpPr>
        <p:spPr>
          <a:prstGeom prst="rect">
            <a:avLst/>
          </a:prstGeom>
        </p:spPr>
        <p:txBody>
          <a:bodyPr/>
          <a:lstStyle/>
          <a:p>
            <a:pPr/>
            <a:r>
              <a:t>God’s “Yes”: Babylon</a:t>
            </a:r>
          </a:p>
        </p:txBody>
      </p:sp>
      <p:pic>
        <p:nvPicPr>
          <p:cNvPr id="245" name="Image" descr="Image"/>
          <p:cNvPicPr>
            <a:picLocks noChangeAspect="1"/>
          </p:cNvPicPr>
          <p:nvPr/>
        </p:nvPicPr>
        <p:blipFill>
          <a:blip r:embed="rId2">
            <a:extLst/>
          </a:blip>
          <a:stretch>
            <a:fillRect/>
          </a:stretch>
        </p:blipFill>
        <p:spPr>
          <a:xfrm>
            <a:off x="2346517" y="2481317"/>
            <a:ext cx="8311766" cy="6233824"/>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God’s “Yes”:  His Son"/>
          <p:cNvSpPr txBox="1"/>
          <p:nvPr>
            <p:ph type="title"/>
          </p:nvPr>
        </p:nvSpPr>
        <p:spPr>
          <a:prstGeom prst="rect">
            <a:avLst/>
          </a:prstGeom>
        </p:spPr>
        <p:txBody>
          <a:bodyPr/>
          <a:lstStyle/>
          <a:p>
            <a:pPr/>
            <a:r>
              <a:t>God’s “Yes”:  His Son</a:t>
            </a:r>
          </a:p>
        </p:txBody>
      </p:sp>
      <p:pic>
        <p:nvPicPr>
          <p:cNvPr id="248" name="Image" descr="Image"/>
          <p:cNvPicPr>
            <a:picLocks noChangeAspect="1"/>
          </p:cNvPicPr>
          <p:nvPr/>
        </p:nvPicPr>
        <p:blipFill>
          <a:blip r:embed="rId2">
            <a:extLst/>
          </a:blip>
          <a:stretch>
            <a:fillRect/>
          </a:stretch>
        </p:blipFill>
        <p:spPr>
          <a:xfrm>
            <a:off x="2825750" y="2361183"/>
            <a:ext cx="7353300" cy="6413501"/>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The Great Sent One"/>
          <p:cNvSpPr txBox="1"/>
          <p:nvPr>
            <p:ph type="title"/>
          </p:nvPr>
        </p:nvSpPr>
        <p:spPr>
          <a:prstGeom prst="rect">
            <a:avLst/>
          </a:prstGeom>
        </p:spPr>
        <p:txBody>
          <a:bodyPr/>
          <a:lstStyle/>
          <a:p>
            <a:pPr/>
            <a:r>
              <a:t>The Great Sent One </a:t>
            </a:r>
          </a:p>
        </p:txBody>
      </p:sp>
      <p:sp>
        <p:nvSpPr>
          <p:cNvPr id="251" name="The Great Sending begins and ends…"/>
          <p:cNvSpPr txBox="1"/>
          <p:nvPr>
            <p:ph type="body" sz="half" idx="1"/>
          </p:nvPr>
        </p:nvSpPr>
        <p:spPr>
          <a:xfrm>
            <a:off x="1270000" y="2819400"/>
            <a:ext cx="10464800" cy="3952231"/>
          </a:xfrm>
          <a:prstGeom prst="rect">
            <a:avLst/>
          </a:prstGeom>
        </p:spPr>
        <p:txBody>
          <a:bodyPr/>
          <a:lstStyle/>
          <a:p>
            <a:pPr marL="0" indent="0" algn="ctr">
              <a:buSzTx/>
              <a:buNone/>
              <a:defRPr sz="4200"/>
            </a:pPr>
            <a:r>
              <a:t>The Great Sending begins and ends </a:t>
            </a:r>
          </a:p>
          <a:p>
            <a:pPr marL="0" indent="0" algn="ctr">
              <a:buSzTx/>
              <a:buNone/>
              <a:defRPr sz="4200"/>
            </a:pPr>
            <a:r>
              <a:t>with our Lord Jesus Christ.</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The Great Sent One"/>
          <p:cNvSpPr txBox="1"/>
          <p:nvPr>
            <p:ph type="title"/>
          </p:nvPr>
        </p:nvSpPr>
        <p:spPr>
          <a:prstGeom prst="rect">
            <a:avLst/>
          </a:prstGeom>
        </p:spPr>
        <p:txBody>
          <a:bodyPr/>
          <a:lstStyle/>
          <a:p>
            <a:pPr/>
            <a:r>
              <a:t>The Great Sent One</a:t>
            </a:r>
          </a:p>
        </p:txBody>
      </p:sp>
      <p:sp>
        <p:nvSpPr>
          <p:cNvPr id="254" name="Jesus’ three missionary actions…"/>
          <p:cNvSpPr txBox="1"/>
          <p:nvPr>
            <p:ph type="body" sz="half" idx="1"/>
          </p:nvPr>
        </p:nvSpPr>
        <p:spPr>
          <a:xfrm>
            <a:off x="1270000" y="2352624"/>
            <a:ext cx="10464800" cy="4791262"/>
          </a:xfrm>
          <a:prstGeom prst="rect">
            <a:avLst/>
          </a:prstGeom>
        </p:spPr>
        <p:txBody>
          <a:bodyPr/>
          <a:lstStyle/>
          <a:p>
            <a:pPr>
              <a:buBlip>
                <a:blip r:embed="rId2"/>
              </a:buBlip>
            </a:pPr>
            <a:r>
              <a:t>Jesus’ three missionary actions</a:t>
            </a:r>
          </a:p>
          <a:p>
            <a:pPr lvl="2">
              <a:buBlip>
                <a:blip r:embed="rId2"/>
              </a:buBlip>
            </a:pPr>
            <a:r>
              <a:t>Jesus must suffer</a:t>
            </a:r>
          </a:p>
          <a:p>
            <a:pPr lvl="3">
              <a:buBlip>
                <a:blip r:embed="rId2"/>
              </a:buBlip>
            </a:pPr>
            <a:r>
              <a:t>Jesus must rise from the dead</a:t>
            </a:r>
          </a:p>
          <a:p>
            <a:pPr lvl="4">
              <a:buBlip>
                <a:blip r:embed="rId2"/>
              </a:buBlip>
            </a:pPr>
            <a:r>
              <a:t>Jesus must proclaim the Gospel to the nations </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The Great Sent One"/>
          <p:cNvSpPr txBox="1"/>
          <p:nvPr>
            <p:ph type="title"/>
          </p:nvPr>
        </p:nvSpPr>
        <p:spPr>
          <a:prstGeom prst="rect">
            <a:avLst/>
          </a:prstGeom>
        </p:spPr>
        <p:txBody>
          <a:bodyPr/>
          <a:lstStyle/>
          <a:p>
            <a:pPr/>
            <a:r>
              <a:t>The Great Sent One</a:t>
            </a:r>
          </a:p>
        </p:txBody>
      </p:sp>
      <p:sp>
        <p:nvSpPr>
          <p:cNvPr id="257" name="Jesus still serves as His Father’s Missionary…"/>
          <p:cNvSpPr txBox="1"/>
          <p:nvPr>
            <p:ph type="body" idx="1"/>
          </p:nvPr>
        </p:nvSpPr>
        <p:spPr>
          <a:xfrm>
            <a:off x="1273386" y="2316458"/>
            <a:ext cx="10464802" cy="6163490"/>
          </a:xfrm>
          <a:prstGeom prst="rect">
            <a:avLst/>
          </a:prstGeom>
        </p:spPr>
        <p:txBody>
          <a:bodyPr lIns="0" tIns="0" rIns="0" bIns="0"/>
          <a:lstStyle/>
          <a:p>
            <a:pPr marL="361950" indent="-361950" defTabSz="587022">
              <a:spcBef>
                <a:spcPts val="3000"/>
              </a:spcBef>
              <a:buBlip>
                <a:blip r:embed="rId2"/>
              </a:buBlip>
              <a:tabLst/>
              <a:defRPr>
                <a:uFill>
                  <a:solidFill>
                    <a:srgbClr val="000000"/>
                  </a:solidFill>
                </a:uFill>
              </a:defRPr>
            </a:pPr>
            <a:r>
              <a:t>Jesus still serves as His Father’s Missionary </a:t>
            </a:r>
          </a:p>
          <a:p>
            <a:pPr marL="361950" indent="-361950" defTabSz="587022">
              <a:spcBef>
                <a:spcPts val="3000"/>
              </a:spcBef>
              <a:buBlip>
                <a:blip r:embed="rId2"/>
              </a:buBlip>
              <a:tabLst/>
              <a:defRPr>
                <a:uFill>
                  <a:solidFill>
                    <a:srgbClr val="000000"/>
                  </a:solidFill>
                </a:uFill>
              </a:defRPr>
            </a:pPr>
            <a:r>
              <a:t>Peter stated at Pentecost: </a:t>
            </a:r>
          </a:p>
          <a:p>
            <a:pPr lvl="1" marL="1114611" indent="-403411" defTabSz="587022">
              <a:spcBef>
                <a:spcPts val="3000"/>
              </a:spcBef>
              <a:buBlip>
                <a:blip r:embed="rId2"/>
              </a:buBlip>
              <a:tabLst/>
              <a:defRPr i="1" sz="3600">
                <a:uFill>
                  <a:solidFill>
                    <a:srgbClr val="000000"/>
                  </a:solidFill>
                </a:uFill>
                <a:latin typeface="Baskerville"/>
                <a:ea typeface="Baskerville"/>
                <a:cs typeface="Baskerville"/>
                <a:sym typeface="Baskerville"/>
              </a:defRPr>
            </a:pPr>
            <a:r>
              <a:t>“The Lord said to my Lord, ‘Sit at my right hand, until I make your enemies your footstool’”</a:t>
            </a:r>
            <a:r>
              <a:rPr i="0"/>
              <a:t> (Acts 2)</a:t>
            </a:r>
          </a:p>
          <a:p>
            <a:pPr lvl="1" marL="1114611" indent="-403411" defTabSz="587022">
              <a:spcBef>
                <a:spcPts val="3000"/>
              </a:spcBef>
              <a:buBlip>
                <a:blip r:embed="rId2"/>
              </a:buBlip>
              <a:tabLst/>
              <a:defRPr i="1" sz="3600">
                <a:uFill>
                  <a:solidFill>
                    <a:srgbClr val="000000"/>
                  </a:solidFill>
                </a:uFill>
                <a:latin typeface="Baskerville"/>
                <a:ea typeface="Baskerville"/>
                <a:cs typeface="Baskerville"/>
                <a:sym typeface="Baskerville"/>
              </a:defRPr>
            </a:pPr>
            <a:r>
              <a:t>Being therefore exalted at the right hand of God, and having received from the Father the promise of the Holy Spirit, he has poured out this that you yourselves are seeing and hearing. </a:t>
            </a:r>
            <a:r>
              <a:rPr i="0"/>
              <a:t>(Acts 2)</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The Great Sender"/>
          <p:cNvSpPr txBox="1"/>
          <p:nvPr>
            <p:ph type="title"/>
          </p:nvPr>
        </p:nvSpPr>
        <p:spPr>
          <a:prstGeom prst="rect">
            <a:avLst/>
          </a:prstGeom>
        </p:spPr>
        <p:txBody>
          <a:bodyPr/>
          <a:lstStyle/>
          <a:p>
            <a:pPr/>
            <a:r>
              <a:t>The Great Sender</a:t>
            </a:r>
          </a:p>
        </p:txBody>
      </p:sp>
      <p:sp>
        <p:nvSpPr>
          <p:cNvPr id="260" name="As Lord of all, Jesus continues The Great Sending throughout the world…"/>
          <p:cNvSpPr txBox="1"/>
          <p:nvPr>
            <p:ph type="body" idx="1"/>
          </p:nvPr>
        </p:nvSpPr>
        <p:spPr>
          <a:prstGeom prst="rect">
            <a:avLst/>
          </a:prstGeom>
        </p:spPr>
        <p:txBody>
          <a:bodyPr/>
          <a:lstStyle/>
          <a:p>
            <a:pPr marL="451104" indent="-451104" defTabSz="438911">
              <a:buBlip>
                <a:blip r:embed="rId2"/>
              </a:buBlip>
              <a:tabLst>
                <a:tab pos="431800" algn="l"/>
                <a:tab pos="876300" algn="l"/>
                <a:tab pos="1308100" algn="l"/>
              </a:tabLst>
              <a:defRPr sz="3648"/>
            </a:pPr>
            <a:r>
              <a:t>As Lord of all, Jesus continues The Great Sending throughout the world</a:t>
            </a:r>
          </a:p>
          <a:p>
            <a:pPr lvl="2" marL="1353311" indent="-451104" defTabSz="438911">
              <a:buBlip>
                <a:blip r:embed="rId2"/>
              </a:buBlip>
              <a:tabLst>
                <a:tab pos="431800" algn="l"/>
                <a:tab pos="876300" algn="l"/>
                <a:tab pos="1308100" algn="l"/>
              </a:tabLst>
              <a:defRPr sz="3648"/>
            </a:pPr>
            <a:r>
              <a:t>Being “</a:t>
            </a:r>
            <a:r>
              <a:t>exalted at the right hand of God,</a:t>
            </a:r>
            <a:r>
              <a:t>” Jesus poured out His missionary Spirit on His Church.</a:t>
            </a:r>
          </a:p>
          <a:p>
            <a:pPr lvl="2" marL="1353311" indent="-451104" defTabSz="438911">
              <a:buBlip>
                <a:blip r:embed="rId2"/>
              </a:buBlip>
              <a:tabLst>
                <a:tab pos="431800" algn="l"/>
                <a:tab pos="876300" algn="l"/>
                <a:tab pos="1308100" algn="l"/>
              </a:tabLst>
              <a:defRPr sz="3648"/>
            </a:pPr>
            <a:r>
              <a:t>But you will receive power when the Holy Spirit has come upon you, and you will be my witnesses  . . . to the end of the earth.”</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The Great Sender"/>
          <p:cNvSpPr txBox="1"/>
          <p:nvPr>
            <p:ph type="title"/>
          </p:nvPr>
        </p:nvSpPr>
        <p:spPr>
          <a:prstGeom prst="rect">
            <a:avLst/>
          </a:prstGeom>
        </p:spPr>
        <p:txBody>
          <a:bodyPr/>
          <a:lstStyle/>
          <a:p>
            <a:pPr/>
            <a:r>
              <a:t>The Great Sender</a:t>
            </a:r>
          </a:p>
        </p:txBody>
      </p:sp>
      <p:sp>
        <p:nvSpPr>
          <p:cNvPr id="263" name="Jesus still serves as His Father’s Missionary…"/>
          <p:cNvSpPr txBox="1"/>
          <p:nvPr>
            <p:ph type="body" idx="1"/>
          </p:nvPr>
        </p:nvSpPr>
        <p:spPr>
          <a:xfrm>
            <a:off x="1273386" y="2309960"/>
            <a:ext cx="10464802" cy="5391320"/>
          </a:xfrm>
          <a:prstGeom prst="rect">
            <a:avLst/>
          </a:prstGeom>
        </p:spPr>
        <p:txBody>
          <a:bodyPr lIns="0" tIns="0" rIns="0" bIns="0"/>
          <a:lstStyle/>
          <a:p>
            <a:pPr marL="361950" indent="-361950" defTabSz="587022">
              <a:spcBef>
                <a:spcPts val="3000"/>
              </a:spcBef>
              <a:buBlip>
                <a:blip r:embed="rId2"/>
              </a:buBlip>
              <a:tabLst/>
              <a:defRPr>
                <a:uFill>
                  <a:solidFill>
                    <a:srgbClr val="000000"/>
                  </a:solidFill>
                </a:uFill>
              </a:defRPr>
            </a:pPr>
            <a:r>
              <a:t>Jesus still serves as His Father’s Missionary </a:t>
            </a:r>
          </a:p>
          <a:p>
            <a:pPr marL="361950" indent="-361950" defTabSz="587022">
              <a:spcBef>
                <a:spcPts val="3000"/>
              </a:spcBef>
              <a:buBlip>
                <a:blip r:embed="rId2"/>
              </a:buBlip>
              <a:tabLst/>
              <a:defRPr>
                <a:uFill>
                  <a:solidFill>
                    <a:srgbClr val="000000"/>
                  </a:solidFill>
                </a:uFill>
              </a:defRPr>
            </a:pPr>
            <a:r>
              <a:t>Peter continued: </a:t>
            </a:r>
          </a:p>
          <a:p>
            <a:pPr lvl="1" marL="1114611" indent="-403411" defTabSz="587022">
              <a:spcBef>
                <a:spcPts val="3000"/>
              </a:spcBef>
              <a:buBlip>
                <a:blip r:embed="rId2"/>
              </a:buBlip>
              <a:tabLst/>
              <a:defRPr i="1" sz="3600">
                <a:uFill>
                  <a:solidFill>
                    <a:srgbClr val="000000"/>
                  </a:solidFill>
                </a:uFill>
                <a:latin typeface="Baskerville"/>
                <a:ea typeface="Baskerville"/>
                <a:cs typeface="Baskerville"/>
                <a:sym typeface="Baskerville"/>
              </a:defRPr>
            </a:pPr>
            <a:r>
              <a:t>Repent and be baptized every one of you in the name of Jesus for the forgiveness of your sins, and you will receive the gift of the Holy Spirit.  For the promise is for you and for your children and for all who are far off, every one whom the Lord our God calls to himself. </a:t>
            </a:r>
            <a:r>
              <a:rPr i="0"/>
              <a:t>(Acts 2)</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The Great Sender"/>
          <p:cNvSpPr txBox="1"/>
          <p:nvPr>
            <p:ph type="title"/>
          </p:nvPr>
        </p:nvSpPr>
        <p:spPr>
          <a:prstGeom prst="rect">
            <a:avLst/>
          </a:prstGeom>
        </p:spPr>
        <p:txBody>
          <a:bodyPr/>
          <a:lstStyle/>
          <a:p>
            <a:pPr/>
            <a:r>
              <a:t>The Great Sender</a:t>
            </a:r>
          </a:p>
        </p:txBody>
      </p:sp>
      <p:sp>
        <p:nvSpPr>
          <p:cNvPr id="168" name="Our God is first and foremost a missionary God.…"/>
          <p:cNvSpPr txBox="1"/>
          <p:nvPr>
            <p:ph type="body" idx="1"/>
          </p:nvPr>
        </p:nvSpPr>
        <p:spPr>
          <a:xfrm>
            <a:off x="1360791" y="2183859"/>
            <a:ext cx="10776575" cy="7113082"/>
          </a:xfrm>
          <a:prstGeom prst="rect">
            <a:avLst/>
          </a:prstGeom>
        </p:spPr>
        <p:txBody>
          <a:bodyPr/>
          <a:lstStyle/>
          <a:p>
            <a:pPr>
              <a:buBlip>
                <a:blip r:embed="rId2"/>
              </a:buBlip>
              <a:tabLst/>
            </a:pPr>
            <a:r>
              <a:t>Our God is first and foremost a missionary God.</a:t>
            </a:r>
          </a:p>
          <a:p>
            <a:pPr lvl="1">
              <a:buBlip>
                <a:blip r:embed="rId2"/>
              </a:buBlip>
              <a:tabLst/>
            </a:pPr>
            <a:r>
              <a:t>From the moment of the Fall, God became the  Great Missionary. </a:t>
            </a:r>
          </a:p>
          <a:p>
            <a:pPr lvl="1">
              <a:buBlip>
                <a:blip r:embed="rId2"/>
              </a:buBlip>
              <a:tabLst/>
            </a:pPr>
            <a:r>
              <a:t>God’s Word from Genesis to Revelation is a Missionary’s story.</a:t>
            </a:r>
          </a:p>
          <a:p>
            <a:pPr lvl="1">
              <a:buBlip>
                <a:blip r:embed="rId2"/>
              </a:buBlip>
            </a:pPr>
            <a:r>
              <a:t>God would have us read His Word through His Missionary eyes.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168">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8"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Reading God’s World Through His Missionary Eyes"/>
          <p:cNvSpPr txBox="1"/>
          <p:nvPr>
            <p:ph type="title"/>
          </p:nvPr>
        </p:nvSpPr>
        <p:spPr>
          <a:prstGeom prst="rect">
            <a:avLst/>
          </a:prstGeom>
        </p:spPr>
        <p:txBody>
          <a:bodyPr/>
          <a:lstStyle>
            <a:lvl1pPr defTabSz="522449">
              <a:defRPr sz="6230">
                <a:solidFill>
                  <a:srgbClr val="000000"/>
                </a:solidFill>
                <a:uFill>
                  <a:solidFill>
                    <a:srgbClr val="000000"/>
                  </a:solidFill>
                </a:uFill>
              </a:defRPr>
            </a:lvl1pPr>
          </a:lstStyle>
          <a:p>
            <a:pPr/>
            <a:r>
              <a:t>Reading God’s World Through His Missionary Eyes</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Reading God’s World through…"/>
          <p:cNvSpPr txBox="1"/>
          <p:nvPr>
            <p:ph type="title"/>
          </p:nvPr>
        </p:nvSpPr>
        <p:spPr>
          <a:prstGeom prst="rect">
            <a:avLst/>
          </a:prstGeom>
        </p:spPr>
        <p:txBody>
          <a:bodyPr/>
          <a:lstStyle/>
          <a:p>
            <a:pPr defTabSz="414781">
              <a:defRPr sz="5112"/>
            </a:pPr>
            <a:r>
              <a:t>Reading God’s World through</a:t>
            </a:r>
          </a:p>
          <a:p>
            <a:pPr defTabSz="414781">
              <a:defRPr sz="5112"/>
            </a:pPr>
            <a:r>
              <a:t>His Missionary Eyes</a:t>
            </a:r>
          </a:p>
        </p:txBody>
      </p:sp>
      <p:sp>
        <p:nvSpPr>
          <p:cNvPr id="268" name="Double Arrow"/>
          <p:cNvSpPr/>
          <p:nvPr/>
        </p:nvSpPr>
        <p:spPr>
          <a:xfrm>
            <a:off x="1305504" y="2794129"/>
            <a:ext cx="10393792" cy="4165342"/>
          </a:xfrm>
          <a:prstGeom prst="leftRightArrow">
            <a:avLst>
              <a:gd name="adj1" fmla="val 32000"/>
              <a:gd name="adj2" fmla="val 13415"/>
            </a:avLst>
          </a:prstGeom>
          <a:blipFill>
            <a:blip r:embed="rId2"/>
          </a:blipFill>
          <a:ln w="12700">
            <a:miter lim="400000"/>
          </a:ln>
          <a:effectLst>
            <a:outerShdw sx="100000" sy="100000" kx="0" ky="0" algn="b" rotWithShape="0" blurRad="50800" dist="25400" dir="5400000">
              <a:srgbClr val="000000">
                <a:alpha val="25000"/>
              </a:srgbClr>
            </a:outerShdw>
          </a:effectLst>
        </p:spPr>
        <p:txBody>
          <a:bodyPr lIns="50800" tIns="50800" rIns="50800" bIns="50800" anchor="ctr"/>
          <a:lstStyle/>
          <a:p>
            <a:pPr>
              <a:defRPr sz="3000">
                <a:solidFill>
                  <a:srgbClr val="FFFFFF"/>
                </a:solidFill>
                <a:effectLst>
                  <a:outerShdw sx="100000" sy="100000" kx="0" ky="0" algn="b" rotWithShape="0" blurRad="76200" dist="12700" dir="5400000">
                    <a:srgbClr val="000000">
                      <a:alpha val="50000"/>
                    </a:srgbClr>
                  </a:outerShdw>
                </a:effectLst>
              </a:defRPr>
            </a:pPr>
          </a:p>
        </p:txBody>
      </p:sp>
      <p:sp>
        <p:nvSpPr>
          <p:cNvPr id="269" name="Pre-Christendom…"/>
          <p:cNvSpPr/>
          <p:nvPr/>
        </p:nvSpPr>
        <p:spPr>
          <a:xfrm>
            <a:off x="1928185" y="4241800"/>
            <a:ext cx="2268595" cy="1270000"/>
          </a:xfrm>
          <a:prstGeom prst="rect">
            <a:avLst/>
          </a:prstGeom>
          <a:solidFill>
            <a:srgbClr val="6F8651"/>
          </a:solidFill>
          <a:ln w="12700">
            <a:miter lim="400000"/>
          </a:ln>
          <a:effectLst>
            <a:outerShdw sx="100000" sy="100000" kx="0" ky="0" algn="b" rotWithShape="0" blurRad="50800" dist="25400" dir="5400000">
              <a:srgbClr val="000000">
                <a:alpha val="25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2200"/>
            </a:pPr>
            <a:r>
              <a:t>Pre-Christendom</a:t>
            </a:r>
          </a:p>
          <a:p>
            <a:pPr>
              <a:defRPr sz="2600"/>
            </a:pPr>
            <a:r>
              <a:t>AD 30-313</a:t>
            </a:r>
          </a:p>
        </p:txBody>
      </p:sp>
      <p:sp>
        <p:nvSpPr>
          <p:cNvPr id="270" name="Rectangle"/>
          <p:cNvSpPr/>
          <p:nvPr/>
        </p:nvSpPr>
        <p:spPr>
          <a:xfrm>
            <a:off x="4210655" y="4241800"/>
            <a:ext cx="6438573" cy="1270000"/>
          </a:xfrm>
          <a:prstGeom prst="rect">
            <a:avLst/>
          </a:prstGeom>
          <a:solidFill>
            <a:schemeClr val="accent3"/>
          </a:solidFill>
          <a:ln w="12700">
            <a:miter lim="400000"/>
          </a:ln>
        </p:spPr>
        <p:txBody>
          <a:bodyPr lIns="50800" tIns="50800" rIns="50800" bIns="50800" anchor="ctr"/>
          <a:lstStyle/>
          <a:p>
            <a:pPr>
              <a:defRPr sz="3000">
                <a:solidFill>
                  <a:srgbClr val="FFFFFF"/>
                </a:solidFill>
                <a:effectLst>
                  <a:outerShdw sx="100000" sy="100000" kx="0" ky="0" algn="b" rotWithShape="0" blurRad="76200" dist="12700" dir="5400000">
                    <a:srgbClr val="000000">
                      <a:alpha val="50000"/>
                    </a:srgbClr>
                  </a:outerShdw>
                </a:effectLst>
              </a:defRPr>
            </a:pPr>
          </a:p>
        </p:txBody>
      </p:sp>
      <p:sp>
        <p:nvSpPr>
          <p:cNvPr id="271" name="Christendom…"/>
          <p:cNvSpPr txBox="1"/>
          <p:nvPr/>
        </p:nvSpPr>
        <p:spPr>
          <a:xfrm>
            <a:off x="6281415" y="4279900"/>
            <a:ext cx="2297052"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Christendom</a:t>
            </a:r>
          </a:p>
          <a:p>
            <a:pPr>
              <a:defRPr sz="2600"/>
            </a:pPr>
            <a:r>
              <a:t>AD 313-2022</a:t>
            </a:r>
          </a:p>
        </p:txBody>
      </p:sp>
      <p:sp>
        <p:nvSpPr>
          <p:cNvPr id="272" name="Rectangle"/>
          <p:cNvSpPr/>
          <p:nvPr/>
        </p:nvSpPr>
        <p:spPr>
          <a:xfrm>
            <a:off x="10663103" y="4241800"/>
            <a:ext cx="447633" cy="1270000"/>
          </a:xfrm>
          <a:prstGeom prst="rect">
            <a:avLst/>
          </a:prstGeom>
          <a:gradFill>
            <a:gsLst>
              <a:gs pos="0">
                <a:srgbClr val="817055"/>
              </a:gs>
              <a:gs pos="100000">
                <a:srgbClr val="352A18"/>
              </a:gs>
            </a:gsLst>
            <a:lin ang="5400000"/>
          </a:gradFill>
          <a:ln w="12700">
            <a:miter lim="400000"/>
          </a:ln>
        </p:spPr>
        <p:txBody>
          <a:bodyPr lIns="50800" tIns="50800" rIns="50800" bIns="50800" anchor="ctr"/>
          <a:lstStyle/>
          <a:p>
            <a:pPr>
              <a:defRPr sz="3000">
                <a:solidFill>
                  <a:srgbClr val="FFFFFF"/>
                </a:solidFill>
                <a:effectLst>
                  <a:outerShdw sx="100000" sy="100000" kx="0" ky="0" algn="b" rotWithShape="0" blurRad="76200" dist="12700" dir="5400000">
                    <a:srgbClr val="000000">
                      <a:alpha val="50000"/>
                    </a:srgbClr>
                  </a:outerShdw>
                </a:effectLst>
              </a:defRPr>
            </a:pPr>
          </a:p>
        </p:txBody>
      </p:sp>
      <p:sp>
        <p:nvSpPr>
          <p:cNvPr id="273" name="Callout"/>
          <p:cNvSpPr/>
          <p:nvPr/>
        </p:nvSpPr>
        <p:spPr>
          <a:xfrm flipH="1" rot="16182859">
            <a:off x="7378687" y="5161828"/>
            <a:ext cx="1612504" cy="21101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07" y="0"/>
                </a:moveTo>
                <a:cubicBezTo>
                  <a:pt x="3918" y="0"/>
                  <a:pt x="3519" y="304"/>
                  <a:pt x="3519" y="678"/>
                </a:cubicBezTo>
                <a:lnTo>
                  <a:pt x="3519" y="17338"/>
                </a:lnTo>
                <a:lnTo>
                  <a:pt x="0" y="18691"/>
                </a:lnTo>
                <a:lnTo>
                  <a:pt x="3519" y="20044"/>
                </a:lnTo>
                <a:lnTo>
                  <a:pt x="3519" y="20926"/>
                </a:lnTo>
                <a:cubicBezTo>
                  <a:pt x="3519" y="21300"/>
                  <a:pt x="3918" y="21600"/>
                  <a:pt x="4407" y="21600"/>
                </a:cubicBezTo>
                <a:lnTo>
                  <a:pt x="20712" y="21600"/>
                </a:lnTo>
                <a:cubicBezTo>
                  <a:pt x="21202" y="21600"/>
                  <a:pt x="21600" y="21300"/>
                  <a:pt x="21600" y="20926"/>
                </a:cubicBezTo>
                <a:lnTo>
                  <a:pt x="21600" y="678"/>
                </a:lnTo>
                <a:cubicBezTo>
                  <a:pt x="21600" y="304"/>
                  <a:pt x="21202" y="0"/>
                  <a:pt x="20712" y="0"/>
                </a:cubicBezTo>
                <a:lnTo>
                  <a:pt x="4407" y="0"/>
                </a:lnTo>
                <a:close/>
              </a:path>
            </a:pathLst>
          </a:custGeom>
          <a:blipFill>
            <a:blip r:embed="rId3"/>
          </a:blipFill>
          <a:ln w="12700">
            <a:miter lim="400000"/>
          </a:ln>
          <a:effectLst>
            <a:outerShdw sx="100000" sy="100000" kx="0" ky="0" algn="b" rotWithShape="0" blurRad="50800" dist="25400" dir="5400000">
              <a:srgbClr val="000000">
                <a:alpha val="25000"/>
              </a:srgbClr>
            </a:outerShdw>
          </a:effectLst>
        </p:spPr>
        <p:txBody>
          <a:bodyPr lIns="50800" tIns="50800" rIns="50800" bIns="50800" anchor="ctr"/>
          <a:lstStyle/>
          <a:p>
            <a:pPr>
              <a:defRPr sz="3000">
                <a:solidFill>
                  <a:srgbClr val="FFFFFF"/>
                </a:solidFill>
                <a:effectLst>
                  <a:outerShdw sx="100000" sy="100000" kx="0" ky="0" algn="b" rotWithShape="0" blurRad="76200" dist="12700" dir="5400000">
                    <a:srgbClr val="000000">
                      <a:alpha val="50000"/>
                    </a:srgbClr>
                  </a:outerShdw>
                </a:effectLst>
              </a:defRPr>
            </a:pPr>
          </a:p>
        </p:txBody>
      </p:sp>
      <p:sp>
        <p:nvSpPr>
          <p:cNvPr id="274" name="Lutheran…"/>
          <p:cNvSpPr txBox="1"/>
          <p:nvPr/>
        </p:nvSpPr>
        <p:spPr>
          <a:xfrm>
            <a:off x="7348026" y="5744276"/>
            <a:ext cx="1675136" cy="1270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solidFill>
                  <a:srgbClr val="FFFFFF"/>
                </a:solidFill>
                <a:effectLst>
                  <a:outerShdw sx="100000" sy="100000" kx="0" ky="0" algn="b" rotWithShape="0" blurRad="76200" dist="12700" dir="5400000">
                    <a:srgbClr val="000000">
                      <a:alpha val="50000"/>
                    </a:srgbClr>
                  </a:outerShdw>
                </a:effectLst>
              </a:defRPr>
            </a:pPr>
            <a:r>
              <a:t>Lutheran</a:t>
            </a:r>
          </a:p>
          <a:p>
            <a:pPr>
              <a:defRPr sz="3000">
                <a:solidFill>
                  <a:srgbClr val="FFFFFF"/>
                </a:solidFill>
                <a:effectLst>
                  <a:outerShdw sx="100000" sy="100000" kx="0" ky="0" algn="b" rotWithShape="0" blurRad="76200" dist="12700" dir="5400000">
                    <a:srgbClr val="000000">
                      <a:alpha val="50000"/>
                    </a:srgbClr>
                  </a:outerShdw>
                </a:effectLst>
              </a:defRPr>
            </a:pPr>
            <a:r>
              <a:t>1517-2022</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Church in Charge"/>
          <p:cNvSpPr txBox="1"/>
          <p:nvPr>
            <p:ph type="title"/>
          </p:nvPr>
        </p:nvSpPr>
        <p:spPr>
          <a:prstGeom prst="rect">
            <a:avLst/>
          </a:prstGeom>
        </p:spPr>
        <p:txBody>
          <a:bodyPr/>
          <a:lstStyle/>
          <a:p>
            <a:pPr/>
            <a:r>
              <a:t>Church in Charge</a:t>
            </a:r>
          </a:p>
        </p:txBody>
      </p:sp>
      <p:pic>
        <p:nvPicPr>
          <p:cNvPr id="277" name="image.jpg" descr="image.jpg"/>
          <p:cNvPicPr>
            <a:picLocks noChangeAspect="1"/>
          </p:cNvPicPr>
          <p:nvPr/>
        </p:nvPicPr>
        <p:blipFill>
          <a:blip r:embed="rId3">
            <a:extLst/>
          </a:blip>
          <a:srcRect l="8622" t="23333" r="7763" b="23333"/>
          <a:stretch>
            <a:fillRect/>
          </a:stretch>
        </p:blipFill>
        <p:spPr>
          <a:xfrm>
            <a:off x="3225800" y="2486818"/>
            <a:ext cx="6553200" cy="4779964"/>
          </a:xfrm>
          <a:prstGeom prst="rect">
            <a:avLst/>
          </a:prstGeom>
          <a:ln w="12700">
            <a:miter lim="400000"/>
          </a:ln>
        </p:spPr>
      </p:pic>
      <p:sp>
        <p:nvSpPr>
          <p:cNvPr id="278" name="Confident!"/>
          <p:cNvSpPr txBox="1"/>
          <p:nvPr/>
        </p:nvSpPr>
        <p:spPr>
          <a:xfrm>
            <a:off x="4838700" y="7766050"/>
            <a:ext cx="3327400"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6E695A"/>
              </a:buClr>
              <a:buFont typeface="Baskerville"/>
              <a:defRPr sz="5000">
                <a:latin typeface="Baskerville"/>
                <a:ea typeface="Baskerville"/>
                <a:cs typeface="Baskerville"/>
                <a:sym typeface="Baskerville"/>
              </a:defRPr>
            </a:lvl1pPr>
          </a:lstStyle>
          <a:p>
            <a:pPr/>
            <a:r>
              <a:t>Confident!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8"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Church in Charge"/>
          <p:cNvSpPr txBox="1"/>
          <p:nvPr>
            <p:ph type="title"/>
          </p:nvPr>
        </p:nvSpPr>
        <p:spPr>
          <a:prstGeom prst="rect">
            <a:avLst/>
          </a:prstGeom>
        </p:spPr>
        <p:txBody>
          <a:bodyPr/>
          <a:lstStyle/>
          <a:p>
            <a:pPr/>
            <a:r>
              <a:t>Church in Charge</a:t>
            </a:r>
          </a:p>
        </p:txBody>
      </p:sp>
      <p:pic>
        <p:nvPicPr>
          <p:cNvPr id="283" name="image.png" descr="image.png"/>
          <p:cNvPicPr>
            <a:picLocks noChangeAspect="0"/>
          </p:cNvPicPr>
          <p:nvPr/>
        </p:nvPicPr>
        <p:blipFill>
          <a:blip r:embed="rId2">
            <a:extLst/>
          </a:blip>
          <a:stretch>
            <a:fillRect/>
          </a:stretch>
        </p:blipFill>
        <p:spPr>
          <a:xfrm>
            <a:off x="241300" y="2933700"/>
            <a:ext cx="4457700" cy="4940300"/>
          </a:xfrm>
          <a:prstGeom prst="rect">
            <a:avLst/>
          </a:prstGeom>
          <a:ln w="12700">
            <a:miter lim="400000"/>
          </a:ln>
        </p:spPr>
      </p:pic>
      <p:pic>
        <p:nvPicPr>
          <p:cNvPr id="284" name="image.png" descr="image.png"/>
          <p:cNvPicPr>
            <a:picLocks noChangeAspect="0"/>
          </p:cNvPicPr>
          <p:nvPr/>
        </p:nvPicPr>
        <p:blipFill>
          <a:blip r:embed="rId3">
            <a:extLst/>
          </a:blip>
          <a:stretch>
            <a:fillRect/>
          </a:stretch>
        </p:blipFill>
        <p:spPr>
          <a:xfrm>
            <a:off x="4241800" y="5727700"/>
            <a:ext cx="3632200" cy="1752600"/>
          </a:xfrm>
          <a:prstGeom prst="rect">
            <a:avLst/>
          </a:prstGeom>
          <a:ln w="12700">
            <a:miter lim="400000"/>
          </a:ln>
        </p:spPr>
      </p:pic>
      <p:grpSp>
        <p:nvGrpSpPr>
          <p:cNvPr id="288" name="Group"/>
          <p:cNvGrpSpPr/>
          <p:nvPr/>
        </p:nvGrpSpPr>
        <p:grpSpPr>
          <a:xfrm flipH="1">
            <a:off x="2030412" y="3136900"/>
            <a:ext cx="8283576" cy="2273300"/>
            <a:chOff x="0" y="0"/>
            <a:chExt cx="8283575" cy="2273300"/>
          </a:xfrm>
        </p:grpSpPr>
        <p:sp>
          <p:nvSpPr>
            <p:cNvPr id="285" name="Shape"/>
            <p:cNvSpPr/>
            <p:nvPr/>
          </p:nvSpPr>
          <p:spPr>
            <a:xfrm>
              <a:off x="0" y="0"/>
              <a:ext cx="8283575" cy="2273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3454" y="0"/>
                    <a:pt x="7715" y="0"/>
                  </a:cubicBezTo>
                  <a:lnTo>
                    <a:pt x="12123" y="0"/>
                  </a:lnTo>
                  <a:cubicBezTo>
                    <a:pt x="15392" y="0"/>
                    <a:pt x="18307" y="5770"/>
                    <a:pt x="19396" y="14399"/>
                  </a:cubicBezTo>
                  <a:lnTo>
                    <a:pt x="21600" y="14400"/>
                  </a:lnTo>
                  <a:lnTo>
                    <a:pt x="17633" y="21600"/>
                  </a:lnTo>
                  <a:lnTo>
                    <a:pt x="12783" y="14400"/>
                  </a:lnTo>
                  <a:lnTo>
                    <a:pt x="14988" y="14399"/>
                  </a:lnTo>
                  <a:cubicBezTo>
                    <a:pt x="14166" y="7890"/>
                    <a:pt x="12282" y="2873"/>
                    <a:pt x="9919" y="900"/>
                  </a:cubicBezTo>
                  <a:lnTo>
                    <a:pt x="9919" y="900"/>
                  </a:lnTo>
                  <a:cubicBezTo>
                    <a:pt x="6649" y="3630"/>
                    <a:pt x="4408" y="12048"/>
                    <a:pt x="4408" y="21600"/>
                  </a:cubicBezTo>
                  <a:close/>
                </a:path>
              </a:pathLst>
            </a:custGeom>
            <a:solidFill>
              <a:srgbClr val="38D4D6"/>
            </a:solidFill>
            <a:ln w="9525" cap="flat">
              <a:solidFill>
                <a:srgbClr val="FFFFFF"/>
              </a:solidFill>
              <a:prstDash val="solid"/>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286" name="Shape"/>
            <p:cNvSpPr/>
            <p:nvPr/>
          </p:nvSpPr>
          <p:spPr>
            <a:xfrm>
              <a:off x="0" y="0"/>
              <a:ext cx="3803650" cy="2273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7522" y="0"/>
                    <a:pt x="16800" y="0"/>
                  </a:cubicBezTo>
                  <a:cubicBezTo>
                    <a:pt x="18425" y="0"/>
                    <a:pt x="20042" y="303"/>
                    <a:pt x="21600" y="900"/>
                  </a:cubicBezTo>
                  <a:lnTo>
                    <a:pt x="21600" y="900"/>
                  </a:lnTo>
                  <a:cubicBezTo>
                    <a:pt x="14480" y="3630"/>
                    <a:pt x="9600" y="12048"/>
                    <a:pt x="9600" y="21600"/>
                  </a:cubicBezTo>
                  <a:close/>
                </a:path>
              </a:pathLst>
            </a:custGeom>
            <a:solidFill>
              <a:srgbClr val="2CB1B2"/>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287" name="Line"/>
            <p:cNvSpPr/>
            <p:nvPr/>
          </p:nvSpPr>
          <p:spPr>
            <a:xfrm>
              <a:off x="2957512" y="0"/>
              <a:ext cx="846138" cy="936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315" y="0"/>
                    <a:pt x="14590" y="7276"/>
                    <a:pt x="21600" y="21600"/>
                  </a:cubicBezTo>
                </a:path>
              </a:pathLst>
            </a:custGeom>
            <a:noFill/>
            <a:ln w="9525" cap="flat">
              <a:solidFill>
                <a:srgbClr val="FFFFFF"/>
              </a:solidFill>
              <a:prstDash val="solid"/>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grpSp>
      <p:grpSp>
        <p:nvGrpSpPr>
          <p:cNvPr id="338" name="Group"/>
          <p:cNvGrpSpPr/>
          <p:nvPr/>
        </p:nvGrpSpPr>
        <p:grpSpPr>
          <a:xfrm flipH="1">
            <a:off x="8210549" y="4875212"/>
            <a:ext cx="4660901" cy="2527301"/>
            <a:chOff x="0" y="0"/>
            <a:chExt cx="4660899" cy="2527300"/>
          </a:xfrm>
        </p:grpSpPr>
        <p:grpSp>
          <p:nvGrpSpPr>
            <p:cNvPr id="295" name="Group"/>
            <p:cNvGrpSpPr/>
            <p:nvPr/>
          </p:nvGrpSpPr>
          <p:grpSpPr>
            <a:xfrm>
              <a:off x="3519488" y="0"/>
              <a:ext cx="1141412" cy="2527300"/>
              <a:chOff x="0" y="0"/>
              <a:chExt cx="1141411" cy="2527300"/>
            </a:xfrm>
          </p:grpSpPr>
          <p:sp>
            <p:nvSpPr>
              <p:cNvPr id="289" name="Shape"/>
              <p:cNvSpPr/>
              <p:nvPr/>
            </p:nvSpPr>
            <p:spPr>
              <a:xfrm>
                <a:off x="337018" y="0"/>
                <a:ext cx="737627" cy="546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91"/>
                    </a:moveTo>
                    <a:lnTo>
                      <a:pt x="1554" y="4655"/>
                    </a:lnTo>
                    <a:lnTo>
                      <a:pt x="3595" y="2400"/>
                    </a:lnTo>
                    <a:lnTo>
                      <a:pt x="6185" y="800"/>
                    </a:lnTo>
                    <a:lnTo>
                      <a:pt x="8776" y="0"/>
                    </a:lnTo>
                    <a:lnTo>
                      <a:pt x="12209" y="255"/>
                    </a:lnTo>
                    <a:lnTo>
                      <a:pt x="14443" y="2036"/>
                    </a:lnTo>
                    <a:lnTo>
                      <a:pt x="16451" y="5236"/>
                    </a:lnTo>
                    <a:lnTo>
                      <a:pt x="17325" y="9491"/>
                    </a:lnTo>
                    <a:lnTo>
                      <a:pt x="17325" y="14364"/>
                    </a:lnTo>
                    <a:lnTo>
                      <a:pt x="21438" y="17673"/>
                    </a:lnTo>
                    <a:lnTo>
                      <a:pt x="21600" y="19164"/>
                    </a:lnTo>
                    <a:lnTo>
                      <a:pt x="20952" y="19309"/>
                    </a:lnTo>
                    <a:lnTo>
                      <a:pt x="16969" y="16327"/>
                    </a:lnTo>
                    <a:lnTo>
                      <a:pt x="15803" y="18509"/>
                    </a:lnTo>
                    <a:lnTo>
                      <a:pt x="13407" y="20364"/>
                    </a:lnTo>
                    <a:lnTo>
                      <a:pt x="11172" y="21309"/>
                    </a:lnTo>
                    <a:lnTo>
                      <a:pt x="7578" y="21600"/>
                    </a:lnTo>
                    <a:lnTo>
                      <a:pt x="2947" y="20073"/>
                    </a:lnTo>
                    <a:lnTo>
                      <a:pt x="842" y="16873"/>
                    </a:lnTo>
                    <a:lnTo>
                      <a:pt x="0" y="13673"/>
                    </a:lnTo>
                    <a:lnTo>
                      <a:pt x="0" y="9091"/>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290" name="Shape"/>
              <p:cNvSpPr/>
              <p:nvPr/>
            </p:nvSpPr>
            <p:spPr>
              <a:xfrm>
                <a:off x="262301" y="587375"/>
                <a:ext cx="656552" cy="8810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22" y="1401"/>
                    </a:moveTo>
                    <a:lnTo>
                      <a:pt x="5808" y="497"/>
                    </a:lnTo>
                    <a:lnTo>
                      <a:pt x="8894" y="158"/>
                    </a:lnTo>
                    <a:lnTo>
                      <a:pt x="11798" y="0"/>
                    </a:lnTo>
                    <a:lnTo>
                      <a:pt x="15646" y="249"/>
                    </a:lnTo>
                    <a:lnTo>
                      <a:pt x="19894" y="1401"/>
                    </a:lnTo>
                    <a:lnTo>
                      <a:pt x="21600" y="3479"/>
                    </a:lnTo>
                    <a:lnTo>
                      <a:pt x="21600" y="6643"/>
                    </a:lnTo>
                    <a:lnTo>
                      <a:pt x="21418" y="9625"/>
                    </a:lnTo>
                    <a:lnTo>
                      <a:pt x="19313" y="14212"/>
                    </a:lnTo>
                    <a:lnTo>
                      <a:pt x="17534" y="17940"/>
                    </a:lnTo>
                    <a:lnTo>
                      <a:pt x="15646" y="20335"/>
                    </a:lnTo>
                    <a:lnTo>
                      <a:pt x="11617" y="21600"/>
                    </a:lnTo>
                    <a:lnTo>
                      <a:pt x="5808" y="21329"/>
                    </a:lnTo>
                    <a:lnTo>
                      <a:pt x="2904" y="19431"/>
                    </a:lnTo>
                    <a:lnTo>
                      <a:pt x="1198" y="16607"/>
                    </a:lnTo>
                    <a:lnTo>
                      <a:pt x="218" y="13444"/>
                    </a:lnTo>
                    <a:lnTo>
                      <a:pt x="0" y="8699"/>
                    </a:lnTo>
                    <a:lnTo>
                      <a:pt x="799" y="5377"/>
                    </a:lnTo>
                    <a:lnTo>
                      <a:pt x="1924" y="2418"/>
                    </a:lnTo>
                    <a:lnTo>
                      <a:pt x="3122" y="1401"/>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291" name="Shape"/>
              <p:cNvSpPr/>
              <p:nvPr/>
            </p:nvSpPr>
            <p:spPr>
              <a:xfrm>
                <a:off x="0" y="587375"/>
                <a:ext cx="386300" cy="10842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88" y="147"/>
                    </a:moveTo>
                    <a:lnTo>
                      <a:pt x="19934" y="0"/>
                    </a:lnTo>
                    <a:lnTo>
                      <a:pt x="21600" y="955"/>
                    </a:lnTo>
                    <a:lnTo>
                      <a:pt x="18885" y="2186"/>
                    </a:lnTo>
                    <a:lnTo>
                      <a:pt x="14997" y="2847"/>
                    </a:lnTo>
                    <a:lnTo>
                      <a:pt x="11726" y="4463"/>
                    </a:lnTo>
                    <a:lnTo>
                      <a:pt x="7838" y="6631"/>
                    </a:lnTo>
                    <a:lnTo>
                      <a:pt x="6171" y="8651"/>
                    </a:lnTo>
                    <a:lnTo>
                      <a:pt x="5184" y="12086"/>
                    </a:lnTo>
                    <a:lnTo>
                      <a:pt x="6171" y="15318"/>
                    </a:lnTo>
                    <a:lnTo>
                      <a:pt x="8146" y="16824"/>
                    </a:lnTo>
                    <a:lnTo>
                      <a:pt x="6789" y="18441"/>
                    </a:lnTo>
                    <a:lnTo>
                      <a:pt x="5184" y="19653"/>
                    </a:lnTo>
                    <a:lnTo>
                      <a:pt x="5801" y="21600"/>
                    </a:lnTo>
                    <a:lnTo>
                      <a:pt x="3209" y="21471"/>
                    </a:lnTo>
                    <a:lnTo>
                      <a:pt x="926" y="19855"/>
                    </a:lnTo>
                    <a:lnTo>
                      <a:pt x="0" y="18441"/>
                    </a:lnTo>
                    <a:lnTo>
                      <a:pt x="2901" y="16531"/>
                    </a:lnTo>
                    <a:lnTo>
                      <a:pt x="1913" y="14786"/>
                    </a:lnTo>
                    <a:lnTo>
                      <a:pt x="926" y="11939"/>
                    </a:lnTo>
                    <a:lnTo>
                      <a:pt x="926" y="8504"/>
                    </a:lnTo>
                    <a:lnTo>
                      <a:pt x="2901" y="4867"/>
                    </a:lnTo>
                    <a:lnTo>
                      <a:pt x="6171" y="2186"/>
                    </a:lnTo>
                    <a:lnTo>
                      <a:pt x="9751" y="771"/>
                    </a:lnTo>
                    <a:lnTo>
                      <a:pt x="14688" y="147"/>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292" name="Shape"/>
              <p:cNvSpPr/>
              <p:nvPr/>
            </p:nvSpPr>
            <p:spPr>
              <a:xfrm>
                <a:off x="842546" y="614362"/>
                <a:ext cx="246406" cy="10302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9" y="58"/>
                    </a:moveTo>
                    <a:lnTo>
                      <a:pt x="9243" y="0"/>
                    </a:lnTo>
                    <a:lnTo>
                      <a:pt x="15373" y="1702"/>
                    </a:lnTo>
                    <a:lnTo>
                      <a:pt x="21600" y="6381"/>
                    </a:lnTo>
                    <a:lnTo>
                      <a:pt x="21600" y="11796"/>
                    </a:lnTo>
                    <a:lnTo>
                      <a:pt x="18584" y="16418"/>
                    </a:lnTo>
                    <a:lnTo>
                      <a:pt x="21600" y="17984"/>
                    </a:lnTo>
                    <a:lnTo>
                      <a:pt x="21600" y="20111"/>
                    </a:lnTo>
                    <a:lnTo>
                      <a:pt x="18584" y="21600"/>
                    </a:lnTo>
                    <a:lnTo>
                      <a:pt x="14497" y="20266"/>
                    </a:lnTo>
                    <a:lnTo>
                      <a:pt x="12357" y="18197"/>
                    </a:lnTo>
                    <a:lnTo>
                      <a:pt x="7784" y="16630"/>
                    </a:lnTo>
                    <a:lnTo>
                      <a:pt x="12941" y="15219"/>
                    </a:lnTo>
                    <a:lnTo>
                      <a:pt x="15957" y="11796"/>
                    </a:lnTo>
                    <a:lnTo>
                      <a:pt x="15957" y="8586"/>
                    </a:lnTo>
                    <a:lnTo>
                      <a:pt x="12941" y="5395"/>
                    </a:lnTo>
                    <a:lnTo>
                      <a:pt x="6714" y="3036"/>
                    </a:lnTo>
                    <a:lnTo>
                      <a:pt x="0" y="1914"/>
                    </a:lnTo>
                    <a:lnTo>
                      <a:pt x="389" y="58"/>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293" name="Shape"/>
              <p:cNvSpPr/>
              <p:nvPr/>
            </p:nvSpPr>
            <p:spPr>
              <a:xfrm>
                <a:off x="263890" y="1293812"/>
                <a:ext cx="553221" cy="12334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3" y="0"/>
                    </a:moveTo>
                    <a:lnTo>
                      <a:pt x="4613" y="887"/>
                    </a:lnTo>
                    <a:lnTo>
                      <a:pt x="5648" y="1807"/>
                    </a:lnTo>
                    <a:lnTo>
                      <a:pt x="6640" y="4936"/>
                    </a:lnTo>
                    <a:lnTo>
                      <a:pt x="7114" y="7049"/>
                    </a:lnTo>
                    <a:lnTo>
                      <a:pt x="7114" y="10631"/>
                    </a:lnTo>
                    <a:lnTo>
                      <a:pt x="6984" y="14018"/>
                    </a:lnTo>
                    <a:lnTo>
                      <a:pt x="5950" y="16728"/>
                    </a:lnTo>
                    <a:lnTo>
                      <a:pt x="5174" y="17551"/>
                    </a:lnTo>
                    <a:lnTo>
                      <a:pt x="10434" y="18003"/>
                    </a:lnTo>
                    <a:lnTo>
                      <a:pt x="14917" y="18535"/>
                    </a:lnTo>
                    <a:lnTo>
                      <a:pt x="20910" y="19648"/>
                    </a:lnTo>
                    <a:lnTo>
                      <a:pt x="21600" y="20084"/>
                    </a:lnTo>
                    <a:lnTo>
                      <a:pt x="21040" y="20939"/>
                    </a:lnTo>
                    <a:lnTo>
                      <a:pt x="18065" y="21600"/>
                    </a:lnTo>
                    <a:lnTo>
                      <a:pt x="16944" y="21229"/>
                    </a:lnTo>
                    <a:lnTo>
                      <a:pt x="15909" y="20326"/>
                    </a:lnTo>
                    <a:lnTo>
                      <a:pt x="13063" y="19584"/>
                    </a:lnTo>
                    <a:lnTo>
                      <a:pt x="8149" y="18745"/>
                    </a:lnTo>
                    <a:lnTo>
                      <a:pt x="4958" y="18535"/>
                    </a:lnTo>
                    <a:lnTo>
                      <a:pt x="1164" y="18535"/>
                    </a:lnTo>
                    <a:lnTo>
                      <a:pt x="1164" y="17841"/>
                    </a:lnTo>
                    <a:lnTo>
                      <a:pt x="2975" y="17099"/>
                    </a:lnTo>
                    <a:lnTo>
                      <a:pt x="4613" y="14696"/>
                    </a:lnTo>
                    <a:lnTo>
                      <a:pt x="5174" y="12147"/>
                    </a:lnTo>
                    <a:lnTo>
                      <a:pt x="4958" y="9905"/>
                    </a:lnTo>
                    <a:lnTo>
                      <a:pt x="4613" y="7049"/>
                    </a:lnTo>
                    <a:lnTo>
                      <a:pt x="3622" y="4565"/>
                    </a:lnTo>
                    <a:lnTo>
                      <a:pt x="1509" y="2758"/>
                    </a:lnTo>
                    <a:lnTo>
                      <a:pt x="0" y="1113"/>
                    </a:lnTo>
                    <a:lnTo>
                      <a:pt x="474" y="516"/>
                    </a:lnTo>
                    <a:lnTo>
                      <a:pt x="2113" y="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294" name="Shape"/>
              <p:cNvSpPr/>
              <p:nvPr/>
            </p:nvSpPr>
            <p:spPr>
              <a:xfrm>
                <a:off x="631114" y="1293812"/>
                <a:ext cx="510298" cy="11128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00"/>
                    </a:moveTo>
                    <a:lnTo>
                      <a:pt x="0" y="322"/>
                    </a:lnTo>
                    <a:lnTo>
                      <a:pt x="2197" y="0"/>
                    </a:lnTo>
                    <a:lnTo>
                      <a:pt x="5657" y="0"/>
                    </a:lnTo>
                    <a:lnTo>
                      <a:pt x="8135" y="787"/>
                    </a:lnTo>
                    <a:lnTo>
                      <a:pt x="8649" y="1503"/>
                    </a:lnTo>
                    <a:lnTo>
                      <a:pt x="8135" y="3096"/>
                    </a:lnTo>
                    <a:lnTo>
                      <a:pt x="6452" y="5047"/>
                    </a:lnTo>
                    <a:lnTo>
                      <a:pt x="5657" y="8089"/>
                    </a:lnTo>
                    <a:lnTo>
                      <a:pt x="5236" y="10057"/>
                    </a:lnTo>
                    <a:lnTo>
                      <a:pt x="5236" y="10379"/>
                    </a:lnTo>
                    <a:lnTo>
                      <a:pt x="5938" y="13153"/>
                    </a:lnTo>
                    <a:lnTo>
                      <a:pt x="7200" y="14728"/>
                    </a:lnTo>
                    <a:lnTo>
                      <a:pt x="8135" y="15963"/>
                    </a:lnTo>
                    <a:lnTo>
                      <a:pt x="7948" y="16500"/>
                    </a:lnTo>
                    <a:lnTo>
                      <a:pt x="11174" y="17931"/>
                    </a:lnTo>
                    <a:lnTo>
                      <a:pt x="14587" y="18844"/>
                    </a:lnTo>
                    <a:lnTo>
                      <a:pt x="18374" y="19703"/>
                    </a:lnTo>
                    <a:lnTo>
                      <a:pt x="21600" y="20115"/>
                    </a:lnTo>
                    <a:lnTo>
                      <a:pt x="21600" y="20830"/>
                    </a:lnTo>
                    <a:lnTo>
                      <a:pt x="19823" y="21421"/>
                    </a:lnTo>
                    <a:lnTo>
                      <a:pt x="15616" y="21600"/>
                    </a:lnTo>
                    <a:lnTo>
                      <a:pt x="12623" y="21224"/>
                    </a:lnTo>
                    <a:lnTo>
                      <a:pt x="12623" y="20687"/>
                    </a:lnTo>
                    <a:lnTo>
                      <a:pt x="10145" y="18844"/>
                    </a:lnTo>
                    <a:lnTo>
                      <a:pt x="5938" y="17878"/>
                    </a:lnTo>
                    <a:lnTo>
                      <a:pt x="2945" y="16876"/>
                    </a:lnTo>
                    <a:lnTo>
                      <a:pt x="748" y="16357"/>
                    </a:lnTo>
                    <a:lnTo>
                      <a:pt x="1449" y="15694"/>
                    </a:lnTo>
                    <a:lnTo>
                      <a:pt x="2712" y="13923"/>
                    </a:lnTo>
                    <a:lnTo>
                      <a:pt x="2712" y="10576"/>
                    </a:lnTo>
                    <a:lnTo>
                      <a:pt x="2197" y="8196"/>
                    </a:lnTo>
                    <a:lnTo>
                      <a:pt x="2197" y="5852"/>
                    </a:lnTo>
                    <a:lnTo>
                      <a:pt x="1964" y="3275"/>
                    </a:lnTo>
                    <a:lnTo>
                      <a:pt x="0" y="170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grpSp>
        <p:grpSp>
          <p:nvGrpSpPr>
            <p:cNvPr id="302" name="Group"/>
            <p:cNvGrpSpPr/>
            <p:nvPr/>
          </p:nvGrpSpPr>
          <p:grpSpPr>
            <a:xfrm>
              <a:off x="2449513" y="142875"/>
              <a:ext cx="852487" cy="2078038"/>
              <a:chOff x="0" y="0"/>
              <a:chExt cx="852486" cy="2078037"/>
            </a:xfrm>
          </p:grpSpPr>
          <p:sp>
            <p:nvSpPr>
              <p:cNvPr id="296" name="Shape"/>
              <p:cNvSpPr/>
              <p:nvPr/>
            </p:nvSpPr>
            <p:spPr>
              <a:xfrm>
                <a:off x="249701" y="0"/>
                <a:ext cx="556663" cy="4464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123"/>
                    </a:moveTo>
                    <a:lnTo>
                      <a:pt x="1543" y="4696"/>
                    </a:lnTo>
                    <a:lnTo>
                      <a:pt x="3600" y="2415"/>
                    </a:lnTo>
                    <a:lnTo>
                      <a:pt x="6171" y="760"/>
                    </a:lnTo>
                    <a:lnTo>
                      <a:pt x="8743" y="0"/>
                    </a:lnTo>
                    <a:lnTo>
                      <a:pt x="12171" y="224"/>
                    </a:lnTo>
                    <a:lnTo>
                      <a:pt x="14400" y="1968"/>
                    </a:lnTo>
                    <a:lnTo>
                      <a:pt x="16457" y="5232"/>
                    </a:lnTo>
                    <a:lnTo>
                      <a:pt x="17357" y="9525"/>
                    </a:lnTo>
                    <a:lnTo>
                      <a:pt x="17357" y="14355"/>
                    </a:lnTo>
                    <a:lnTo>
                      <a:pt x="21429" y="17709"/>
                    </a:lnTo>
                    <a:lnTo>
                      <a:pt x="21600" y="19185"/>
                    </a:lnTo>
                    <a:lnTo>
                      <a:pt x="20914" y="19319"/>
                    </a:lnTo>
                    <a:lnTo>
                      <a:pt x="17014" y="16368"/>
                    </a:lnTo>
                    <a:lnTo>
                      <a:pt x="15814" y="18514"/>
                    </a:lnTo>
                    <a:lnTo>
                      <a:pt x="13371" y="20393"/>
                    </a:lnTo>
                    <a:lnTo>
                      <a:pt x="11143" y="21332"/>
                    </a:lnTo>
                    <a:lnTo>
                      <a:pt x="7586" y="21600"/>
                    </a:lnTo>
                    <a:lnTo>
                      <a:pt x="2957" y="20124"/>
                    </a:lnTo>
                    <a:lnTo>
                      <a:pt x="857" y="16904"/>
                    </a:lnTo>
                    <a:lnTo>
                      <a:pt x="0" y="13684"/>
                    </a:lnTo>
                    <a:lnTo>
                      <a:pt x="0" y="9123"/>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297" name="Shape"/>
              <p:cNvSpPr/>
              <p:nvPr/>
            </p:nvSpPr>
            <p:spPr>
              <a:xfrm>
                <a:off x="195625" y="482968"/>
                <a:ext cx="488273" cy="7244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35" y="1402"/>
                    </a:moveTo>
                    <a:lnTo>
                      <a:pt x="5829" y="467"/>
                    </a:lnTo>
                    <a:lnTo>
                      <a:pt x="8914" y="137"/>
                    </a:lnTo>
                    <a:lnTo>
                      <a:pt x="11853" y="0"/>
                    </a:lnTo>
                    <a:lnTo>
                      <a:pt x="15673" y="220"/>
                    </a:lnTo>
                    <a:lnTo>
                      <a:pt x="19935" y="1402"/>
                    </a:lnTo>
                    <a:lnTo>
                      <a:pt x="21600" y="3463"/>
                    </a:lnTo>
                    <a:lnTo>
                      <a:pt x="21600" y="6623"/>
                    </a:lnTo>
                    <a:lnTo>
                      <a:pt x="21453" y="9618"/>
                    </a:lnTo>
                    <a:lnTo>
                      <a:pt x="19298" y="14180"/>
                    </a:lnTo>
                    <a:lnTo>
                      <a:pt x="17584" y="17918"/>
                    </a:lnTo>
                    <a:lnTo>
                      <a:pt x="15673" y="20336"/>
                    </a:lnTo>
                    <a:lnTo>
                      <a:pt x="11608" y="21600"/>
                    </a:lnTo>
                    <a:lnTo>
                      <a:pt x="5829" y="21325"/>
                    </a:lnTo>
                    <a:lnTo>
                      <a:pt x="2939" y="19402"/>
                    </a:lnTo>
                    <a:lnTo>
                      <a:pt x="1224" y="16598"/>
                    </a:lnTo>
                    <a:lnTo>
                      <a:pt x="245" y="13438"/>
                    </a:lnTo>
                    <a:lnTo>
                      <a:pt x="0" y="8684"/>
                    </a:lnTo>
                    <a:lnTo>
                      <a:pt x="833" y="5359"/>
                    </a:lnTo>
                    <a:lnTo>
                      <a:pt x="2008" y="2391"/>
                    </a:lnTo>
                    <a:lnTo>
                      <a:pt x="3135" y="1402"/>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298" name="Shape"/>
              <p:cNvSpPr/>
              <p:nvPr/>
            </p:nvSpPr>
            <p:spPr>
              <a:xfrm>
                <a:off x="0" y="482968"/>
                <a:ext cx="289465" cy="8880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05" y="134"/>
                    </a:moveTo>
                    <a:lnTo>
                      <a:pt x="19938" y="0"/>
                    </a:lnTo>
                    <a:lnTo>
                      <a:pt x="21600" y="940"/>
                    </a:lnTo>
                    <a:lnTo>
                      <a:pt x="19025" y="2149"/>
                    </a:lnTo>
                    <a:lnTo>
                      <a:pt x="15120" y="2843"/>
                    </a:lnTo>
                    <a:lnTo>
                      <a:pt x="11880" y="4454"/>
                    </a:lnTo>
                    <a:lnTo>
                      <a:pt x="7809" y="6603"/>
                    </a:lnTo>
                    <a:lnTo>
                      <a:pt x="6231" y="8640"/>
                    </a:lnTo>
                    <a:lnTo>
                      <a:pt x="5151" y="12087"/>
                    </a:lnTo>
                    <a:lnTo>
                      <a:pt x="6231" y="15310"/>
                    </a:lnTo>
                    <a:lnTo>
                      <a:pt x="8225" y="16810"/>
                    </a:lnTo>
                    <a:lnTo>
                      <a:pt x="6895" y="18444"/>
                    </a:lnTo>
                    <a:lnTo>
                      <a:pt x="5151" y="19653"/>
                    </a:lnTo>
                    <a:lnTo>
                      <a:pt x="5815" y="21600"/>
                    </a:lnTo>
                    <a:lnTo>
                      <a:pt x="3240" y="21443"/>
                    </a:lnTo>
                    <a:lnTo>
                      <a:pt x="997" y="19854"/>
                    </a:lnTo>
                    <a:lnTo>
                      <a:pt x="0" y="18444"/>
                    </a:lnTo>
                    <a:lnTo>
                      <a:pt x="2991" y="16541"/>
                    </a:lnTo>
                    <a:lnTo>
                      <a:pt x="1911" y="14795"/>
                    </a:lnTo>
                    <a:lnTo>
                      <a:pt x="997" y="11930"/>
                    </a:lnTo>
                    <a:lnTo>
                      <a:pt x="997" y="8506"/>
                    </a:lnTo>
                    <a:lnTo>
                      <a:pt x="2991" y="4857"/>
                    </a:lnTo>
                    <a:lnTo>
                      <a:pt x="6231" y="2149"/>
                    </a:lnTo>
                    <a:lnTo>
                      <a:pt x="9720" y="739"/>
                    </a:lnTo>
                    <a:lnTo>
                      <a:pt x="14705" y="134"/>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299" name="Shape"/>
              <p:cNvSpPr/>
              <p:nvPr/>
            </p:nvSpPr>
            <p:spPr>
              <a:xfrm>
                <a:off x="633003" y="505211"/>
                <a:ext cx="179723" cy="8436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8" y="47"/>
                    </a:moveTo>
                    <a:lnTo>
                      <a:pt x="9276" y="0"/>
                    </a:lnTo>
                    <a:lnTo>
                      <a:pt x="15372" y="1674"/>
                    </a:lnTo>
                    <a:lnTo>
                      <a:pt x="21600" y="6367"/>
                    </a:lnTo>
                    <a:lnTo>
                      <a:pt x="21600" y="11790"/>
                    </a:lnTo>
                    <a:lnTo>
                      <a:pt x="18420" y="16389"/>
                    </a:lnTo>
                    <a:lnTo>
                      <a:pt x="21600" y="17969"/>
                    </a:lnTo>
                    <a:lnTo>
                      <a:pt x="21600" y="20091"/>
                    </a:lnTo>
                    <a:lnTo>
                      <a:pt x="18420" y="21600"/>
                    </a:lnTo>
                    <a:lnTo>
                      <a:pt x="14312" y="20232"/>
                    </a:lnTo>
                    <a:lnTo>
                      <a:pt x="12191" y="18157"/>
                    </a:lnTo>
                    <a:lnTo>
                      <a:pt x="7686" y="16601"/>
                    </a:lnTo>
                    <a:lnTo>
                      <a:pt x="12854" y="15186"/>
                    </a:lnTo>
                    <a:lnTo>
                      <a:pt x="15902" y="11790"/>
                    </a:lnTo>
                    <a:lnTo>
                      <a:pt x="15902" y="8583"/>
                    </a:lnTo>
                    <a:lnTo>
                      <a:pt x="12854" y="5376"/>
                    </a:lnTo>
                    <a:lnTo>
                      <a:pt x="6626" y="3042"/>
                    </a:lnTo>
                    <a:lnTo>
                      <a:pt x="0" y="1886"/>
                    </a:lnTo>
                    <a:lnTo>
                      <a:pt x="398" y="47"/>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300" name="Shape"/>
              <p:cNvSpPr/>
              <p:nvPr/>
            </p:nvSpPr>
            <p:spPr>
              <a:xfrm>
                <a:off x="198806" y="1061260"/>
                <a:ext cx="410340" cy="10167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0" y="0"/>
                    </a:moveTo>
                    <a:lnTo>
                      <a:pt x="4645" y="902"/>
                    </a:lnTo>
                    <a:lnTo>
                      <a:pt x="5516" y="1803"/>
                    </a:lnTo>
                    <a:lnTo>
                      <a:pt x="6561" y="4939"/>
                    </a:lnTo>
                    <a:lnTo>
                      <a:pt x="7084" y="7056"/>
                    </a:lnTo>
                    <a:lnTo>
                      <a:pt x="7084" y="10643"/>
                    </a:lnTo>
                    <a:lnTo>
                      <a:pt x="6910" y="14015"/>
                    </a:lnTo>
                    <a:lnTo>
                      <a:pt x="5923" y="16719"/>
                    </a:lnTo>
                    <a:lnTo>
                      <a:pt x="5110" y="17562"/>
                    </a:lnTo>
                    <a:lnTo>
                      <a:pt x="10394" y="18013"/>
                    </a:lnTo>
                    <a:lnTo>
                      <a:pt x="14923" y="18542"/>
                    </a:lnTo>
                    <a:lnTo>
                      <a:pt x="20845" y="19640"/>
                    </a:lnTo>
                    <a:lnTo>
                      <a:pt x="21600" y="20110"/>
                    </a:lnTo>
                    <a:lnTo>
                      <a:pt x="21019" y="20914"/>
                    </a:lnTo>
                    <a:lnTo>
                      <a:pt x="18000" y="21600"/>
                    </a:lnTo>
                    <a:lnTo>
                      <a:pt x="16839" y="21228"/>
                    </a:lnTo>
                    <a:lnTo>
                      <a:pt x="15910" y="20326"/>
                    </a:lnTo>
                    <a:lnTo>
                      <a:pt x="13123" y="19581"/>
                    </a:lnTo>
                    <a:lnTo>
                      <a:pt x="8071" y="18758"/>
                    </a:lnTo>
                    <a:lnTo>
                      <a:pt x="4877" y="18542"/>
                    </a:lnTo>
                    <a:lnTo>
                      <a:pt x="1045" y="18542"/>
                    </a:lnTo>
                    <a:lnTo>
                      <a:pt x="1045" y="17856"/>
                    </a:lnTo>
                    <a:lnTo>
                      <a:pt x="2903" y="17111"/>
                    </a:lnTo>
                    <a:lnTo>
                      <a:pt x="4645" y="14701"/>
                    </a:lnTo>
                    <a:lnTo>
                      <a:pt x="5110" y="12152"/>
                    </a:lnTo>
                    <a:lnTo>
                      <a:pt x="4877" y="9898"/>
                    </a:lnTo>
                    <a:lnTo>
                      <a:pt x="4645" y="7056"/>
                    </a:lnTo>
                    <a:lnTo>
                      <a:pt x="3600" y="4587"/>
                    </a:lnTo>
                    <a:lnTo>
                      <a:pt x="1452" y="2764"/>
                    </a:lnTo>
                    <a:lnTo>
                      <a:pt x="0" y="1137"/>
                    </a:lnTo>
                    <a:lnTo>
                      <a:pt x="406" y="529"/>
                    </a:lnTo>
                    <a:lnTo>
                      <a:pt x="2090" y="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301" name="Shape"/>
              <p:cNvSpPr/>
              <p:nvPr/>
            </p:nvSpPr>
            <p:spPr>
              <a:xfrm>
                <a:off x="469185" y="1064437"/>
                <a:ext cx="383302" cy="9119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00"/>
                    </a:moveTo>
                    <a:lnTo>
                      <a:pt x="0" y="327"/>
                    </a:lnTo>
                    <a:lnTo>
                      <a:pt x="2254" y="0"/>
                    </a:lnTo>
                    <a:lnTo>
                      <a:pt x="5697" y="0"/>
                    </a:lnTo>
                    <a:lnTo>
                      <a:pt x="8264" y="806"/>
                    </a:lnTo>
                    <a:lnTo>
                      <a:pt x="8765" y="1526"/>
                    </a:lnTo>
                    <a:lnTo>
                      <a:pt x="8264" y="3095"/>
                    </a:lnTo>
                    <a:lnTo>
                      <a:pt x="6511" y="5079"/>
                    </a:lnTo>
                    <a:lnTo>
                      <a:pt x="5697" y="8086"/>
                    </a:lnTo>
                    <a:lnTo>
                      <a:pt x="5197" y="10070"/>
                    </a:lnTo>
                    <a:lnTo>
                      <a:pt x="5197" y="10375"/>
                    </a:lnTo>
                    <a:lnTo>
                      <a:pt x="6010" y="13143"/>
                    </a:lnTo>
                    <a:lnTo>
                      <a:pt x="7263" y="14712"/>
                    </a:lnTo>
                    <a:lnTo>
                      <a:pt x="8264" y="15977"/>
                    </a:lnTo>
                    <a:lnTo>
                      <a:pt x="7951" y="16500"/>
                    </a:lnTo>
                    <a:lnTo>
                      <a:pt x="11207" y="17938"/>
                    </a:lnTo>
                    <a:lnTo>
                      <a:pt x="14650" y="18854"/>
                    </a:lnTo>
                    <a:lnTo>
                      <a:pt x="18407" y="19704"/>
                    </a:lnTo>
                    <a:lnTo>
                      <a:pt x="21600" y="20118"/>
                    </a:lnTo>
                    <a:lnTo>
                      <a:pt x="21600" y="20837"/>
                    </a:lnTo>
                    <a:lnTo>
                      <a:pt x="19972" y="21426"/>
                    </a:lnTo>
                    <a:lnTo>
                      <a:pt x="15715" y="21600"/>
                    </a:lnTo>
                    <a:lnTo>
                      <a:pt x="12710" y="21229"/>
                    </a:lnTo>
                    <a:lnTo>
                      <a:pt x="12710" y="20706"/>
                    </a:lnTo>
                    <a:lnTo>
                      <a:pt x="10205" y="18854"/>
                    </a:lnTo>
                    <a:lnTo>
                      <a:pt x="6010" y="17873"/>
                    </a:lnTo>
                    <a:lnTo>
                      <a:pt x="3068" y="16892"/>
                    </a:lnTo>
                    <a:lnTo>
                      <a:pt x="814" y="16369"/>
                    </a:lnTo>
                    <a:lnTo>
                      <a:pt x="1503" y="15715"/>
                    </a:lnTo>
                    <a:lnTo>
                      <a:pt x="2755" y="13928"/>
                    </a:lnTo>
                    <a:lnTo>
                      <a:pt x="2755" y="10593"/>
                    </a:lnTo>
                    <a:lnTo>
                      <a:pt x="2254" y="8217"/>
                    </a:lnTo>
                    <a:lnTo>
                      <a:pt x="2254" y="5863"/>
                    </a:lnTo>
                    <a:lnTo>
                      <a:pt x="1941" y="3291"/>
                    </a:lnTo>
                    <a:lnTo>
                      <a:pt x="0" y="170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grpSp>
        <p:grpSp>
          <p:nvGrpSpPr>
            <p:cNvPr id="309" name="Group"/>
            <p:cNvGrpSpPr/>
            <p:nvPr/>
          </p:nvGrpSpPr>
          <p:grpSpPr>
            <a:xfrm>
              <a:off x="896937" y="576262"/>
              <a:ext cx="442913" cy="1336676"/>
              <a:chOff x="0" y="0"/>
              <a:chExt cx="442912" cy="1336675"/>
            </a:xfrm>
          </p:grpSpPr>
          <p:sp>
            <p:nvSpPr>
              <p:cNvPr id="303" name="Shape"/>
              <p:cNvSpPr/>
              <p:nvPr/>
            </p:nvSpPr>
            <p:spPr>
              <a:xfrm>
                <a:off x="127000" y="0"/>
                <a:ext cx="288925" cy="2876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208"/>
                    </a:moveTo>
                    <a:lnTo>
                      <a:pt x="1555" y="4777"/>
                    </a:lnTo>
                    <a:lnTo>
                      <a:pt x="3600" y="2423"/>
                    </a:lnTo>
                    <a:lnTo>
                      <a:pt x="6218" y="831"/>
                    </a:lnTo>
                    <a:lnTo>
                      <a:pt x="8755" y="0"/>
                    </a:lnTo>
                    <a:lnTo>
                      <a:pt x="12191" y="346"/>
                    </a:lnTo>
                    <a:lnTo>
                      <a:pt x="14400" y="2077"/>
                    </a:lnTo>
                    <a:lnTo>
                      <a:pt x="16445" y="5262"/>
                    </a:lnTo>
                    <a:lnTo>
                      <a:pt x="17345" y="9554"/>
                    </a:lnTo>
                    <a:lnTo>
                      <a:pt x="17345" y="14400"/>
                    </a:lnTo>
                    <a:lnTo>
                      <a:pt x="21436" y="17792"/>
                    </a:lnTo>
                    <a:lnTo>
                      <a:pt x="21600" y="19177"/>
                    </a:lnTo>
                    <a:lnTo>
                      <a:pt x="20945" y="19385"/>
                    </a:lnTo>
                    <a:lnTo>
                      <a:pt x="16936" y="16408"/>
                    </a:lnTo>
                    <a:lnTo>
                      <a:pt x="15791" y="18554"/>
                    </a:lnTo>
                    <a:lnTo>
                      <a:pt x="13336" y="20423"/>
                    </a:lnTo>
                    <a:lnTo>
                      <a:pt x="11209" y="21392"/>
                    </a:lnTo>
                    <a:lnTo>
                      <a:pt x="7609" y="21600"/>
                    </a:lnTo>
                    <a:lnTo>
                      <a:pt x="2945" y="20215"/>
                    </a:lnTo>
                    <a:lnTo>
                      <a:pt x="900" y="16962"/>
                    </a:lnTo>
                    <a:lnTo>
                      <a:pt x="0" y="13708"/>
                    </a:lnTo>
                    <a:lnTo>
                      <a:pt x="0" y="9208"/>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304" name="Shape"/>
              <p:cNvSpPr/>
              <p:nvPr/>
            </p:nvSpPr>
            <p:spPr>
              <a:xfrm>
                <a:off x="103187" y="313109"/>
                <a:ext cx="257176" cy="4609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46" y="1382"/>
                    </a:moveTo>
                    <a:lnTo>
                      <a:pt x="5631" y="475"/>
                    </a:lnTo>
                    <a:lnTo>
                      <a:pt x="8862" y="173"/>
                    </a:lnTo>
                    <a:lnTo>
                      <a:pt x="11723" y="0"/>
                    </a:lnTo>
                    <a:lnTo>
                      <a:pt x="15508" y="216"/>
                    </a:lnTo>
                    <a:lnTo>
                      <a:pt x="19846" y="1382"/>
                    </a:lnTo>
                    <a:lnTo>
                      <a:pt x="21600" y="3456"/>
                    </a:lnTo>
                    <a:lnTo>
                      <a:pt x="21600" y="6653"/>
                    </a:lnTo>
                    <a:lnTo>
                      <a:pt x="21323" y="9590"/>
                    </a:lnTo>
                    <a:lnTo>
                      <a:pt x="19292" y="14213"/>
                    </a:lnTo>
                    <a:lnTo>
                      <a:pt x="17538" y="17928"/>
                    </a:lnTo>
                    <a:lnTo>
                      <a:pt x="15508" y="20304"/>
                    </a:lnTo>
                    <a:lnTo>
                      <a:pt x="11446" y="21600"/>
                    </a:lnTo>
                    <a:lnTo>
                      <a:pt x="5631" y="21341"/>
                    </a:lnTo>
                    <a:lnTo>
                      <a:pt x="2769" y="19440"/>
                    </a:lnTo>
                    <a:lnTo>
                      <a:pt x="1015" y="16589"/>
                    </a:lnTo>
                    <a:lnTo>
                      <a:pt x="185" y="13478"/>
                    </a:lnTo>
                    <a:lnTo>
                      <a:pt x="0" y="8726"/>
                    </a:lnTo>
                    <a:lnTo>
                      <a:pt x="738" y="5400"/>
                    </a:lnTo>
                    <a:lnTo>
                      <a:pt x="1938" y="2376"/>
                    </a:lnTo>
                    <a:lnTo>
                      <a:pt x="3046" y="1382"/>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305" name="Shape"/>
              <p:cNvSpPr/>
              <p:nvPr/>
            </p:nvSpPr>
            <p:spPr>
              <a:xfrm>
                <a:off x="0" y="313109"/>
                <a:ext cx="147638" cy="569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880" y="140"/>
                    </a:moveTo>
                    <a:lnTo>
                      <a:pt x="19840" y="0"/>
                    </a:lnTo>
                    <a:lnTo>
                      <a:pt x="21600" y="945"/>
                    </a:lnTo>
                    <a:lnTo>
                      <a:pt x="19040" y="2135"/>
                    </a:lnTo>
                    <a:lnTo>
                      <a:pt x="15040" y="2836"/>
                    </a:lnTo>
                    <a:lnTo>
                      <a:pt x="11840" y="4446"/>
                    </a:lnTo>
                    <a:lnTo>
                      <a:pt x="7840" y="6617"/>
                    </a:lnTo>
                    <a:lnTo>
                      <a:pt x="6240" y="8612"/>
                    </a:lnTo>
                    <a:lnTo>
                      <a:pt x="5280" y="12078"/>
                    </a:lnTo>
                    <a:lnTo>
                      <a:pt x="6240" y="15334"/>
                    </a:lnTo>
                    <a:lnTo>
                      <a:pt x="8320" y="16804"/>
                    </a:lnTo>
                    <a:lnTo>
                      <a:pt x="6720" y="18449"/>
                    </a:lnTo>
                    <a:lnTo>
                      <a:pt x="5280" y="19675"/>
                    </a:lnTo>
                    <a:lnTo>
                      <a:pt x="5760" y="21600"/>
                    </a:lnTo>
                    <a:lnTo>
                      <a:pt x="3200" y="21460"/>
                    </a:lnTo>
                    <a:lnTo>
                      <a:pt x="960" y="19850"/>
                    </a:lnTo>
                    <a:lnTo>
                      <a:pt x="0" y="18449"/>
                    </a:lnTo>
                    <a:lnTo>
                      <a:pt x="3040" y="16524"/>
                    </a:lnTo>
                    <a:lnTo>
                      <a:pt x="2080" y="14773"/>
                    </a:lnTo>
                    <a:lnTo>
                      <a:pt x="960" y="11938"/>
                    </a:lnTo>
                    <a:lnTo>
                      <a:pt x="960" y="8507"/>
                    </a:lnTo>
                    <a:lnTo>
                      <a:pt x="3040" y="4866"/>
                    </a:lnTo>
                    <a:lnTo>
                      <a:pt x="6240" y="2135"/>
                    </a:lnTo>
                    <a:lnTo>
                      <a:pt x="9760" y="735"/>
                    </a:lnTo>
                    <a:lnTo>
                      <a:pt x="14880" y="14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306" name="Shape"/>
              <p:cNvSpPr/>
              <p:nvPr/>
            </p:nvSpPr>
            <p:spPr>
              <a:xfrm>
                <a:off x="330200" y="325824"/>
                <a:ext cx="92076" cy="5451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4" y="109"/>
                    </a:moveTo>
                    <a:lnTo>
                      <a:pt x="9000" y="0"/>
                    </a:lnTo>
                    <a:lnTo>
                      <a:pt x="15171" y="1715"/>
                    </a:lnTo>
                    <a:lnTo>
                      <a:pt x="21600" y="6385"/>
                    </a:lnTo>
                    <a:lnTo>
                      <a:pt x="21600" y="11785"/>
                    </a:lnTo>
                    <a:lnTo>
                      <a:pt x="18257" y="16382"/>
                    </a:lnTo>
                    <a:lnTo>
                      <a:pt x="21600" y="17988"/>
                    </a:lnTo>
                    <a:lnTo>
                      <a:pt x="21600" y="20068"/>
                    </a:lnTo>
                    <a:lnTo>
                      <a:pt x="18257" y="21600"/>
                    </a:lnTo>
                    <a:lnTo>
                      <a:pt x="14143" y="20250"/>
                    </a:lnTo>
                    <a:lnTo>
                      <a:pt x="12343" y="18170"/>
                    </a:lnTo>
                    <a:lnTo>
                      <a:pt x="7457" y="16638"/>
                    </a:lnTo>
                    <a:lnTo>
                      <a:pt x="12600" y="15215"/>
                    </a:lnTo>
                    <a:lnTo>
                      <a:pt x="15943" y="11785"/>
                    </a:lnTo>
                    <a:lnTo>
                      <a:pt x="15943" y="8611"/>
                    </a:lnTo>
                    <a:lnTo>
                      <a:pt x="12600" y="5400"/>
                    </a:lnTo>
                    <a:lnTo>
                      <a:pt x="6686" y="3065"/>
                    </a:lnTo>
                    <a:lnTo>
                      <a:pt x="0" y="1934"/>
                    </a:lnTo>
                    <a:lnTo>
                      <a:pt x="514" y="109"/>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307" name="Shape"/>
              <p:cNvSpPr/>
              <p:nvPr/>
            </p:nvSpPr>
            <p:spPr>
              <a:xfrm>
                <a:off x="103187" y="681847"/>
                <a:ext cx="209551" cy="6548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 y="0"/>
                    </a:moveTo>
                    <a:lnTo>
                      <a:pt x="4661" y="885"/>
                    </a:lnTo>
                    <a:lnTo>
                      <a:pt x="5571" y="1769"/>
                    </a:lnTo>
                    <a:lnTo>
                      <a:pt x="6594" y="4942"/>
                    </a:lnTo>
                    <a:lnTo>
                      <a:pt x="7162" y="7047"/>
                    </a:lnTo>
                    <a:lnTo>
                      <a:pt x="7162" y="10647"/>
                    </a:lnTo>
                    <a:lnTo>
                      <a:pt x="6935" y="14003"/>
                    </a:lnTo>
                    <a:lnTo>
                      <a:pt x="5912" y="16749"/>
                    </a:lnTo>
                    <a:lnTo>
                      <a:pt x="5002" y="17573"/>
                    </a:lnTo>
                    <a:lnTo>
                      <a:pt x="10345" y="18000"/>
                    </a:lnTo>
                    <a:lnTo>
                      <a:pt x="14893" y="18519"/>
                    </a:lnTo>
                    <a:lnTo>
                      <a:pt x="20918" y="19647"/>
                    </a:lnTo>
                    <a:lnTo>
                      <a:pt x="21600" y="20136"/>
                    </a:lnTo>
                    <a:lnTo>
                      <a:pt x="21032" y="20959"/>
                    </a:lnTo>
                    <a:lnTo>
                      <a:pt x="18076" y="21600"/>
                    </a:lnTo>
                    <a:lnTo>
                      <a:pt x="16825" y="21234"/>
                    </a:lnTo>
                    <a:lnTo>
                      <a:pt x="15916" y="20349"/>
                    </a:lnTo>
                    <a:lnTo>
                      <a:pt x="13074" y="19586"/>
                    </a:lnTo>
                    <a:lnTo>
                      <a:pt x="8072" y="18763"/>
                    </a:lnTo>
                    <a:lnTo>
                      <a:pt x="4888" y="18519"/>
                    </a:lnTo>
                    <a:lnTo>
                      <a:pt x="1137" y="18519"/>
                    </a:lnTo>
                    <a:lnTo>
                      <a:pt x="1137" y="17878"/>
                    </a:lnTo>
                    <a:lnTo>
                      <a:pt x="2842" y="17115"/>
                    </a:lnTo>
                    <a:lnTo>
                      <a:pt x="4661" y="14705"/>
                    </a:lnTo>
                    <a:lnTo>
                      <a:pt x="5002" y="12173"/>
                    </a:lnTo>
                    <a:lnTo>
                      <a:pt x="4888" y="9915"/>
                    </a:lnTo>
                    <a:lnTo>
                      <a:pt x="4661" y="7047"/>
                    </a:lnTo>
                    <a:lnTo>
                      <a:pt x="3638" y="4576"/>
                    </a:lnTo>
                    <a:lnTo>
                      <a:pt x="1478" y="2776"/>
                    </a:lnTo>
                    <a:lnTo>
                      <a:pt x="0" y="1129"/>
                    </a:lnTo>
                    <a:lnTo>
                      <a:pt x="341" y="519"/>
                    </a:lnTo>
                    <a:lnTo>
                      <a:pt x="2160" y="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308" name="Shape"/>
              <p:cNvSpPr/>
              <p:nvPr/>
            </p:nvSpPr>
            <p:spPr>
              <a:xfrm>
                <a:off x="246062" y="683436"/>
                <a:ext cx="196851" cy="5848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01"/>
                    </a:moveTo>
                    <a:lnTo>
                      <a:pt x="0" y="340"/>
                    </a:lnTo>
                    <a:lnTo>
                      <a:pt x="2063" y="0"/>
                    </a:lnTo>
                    <a:lnTo>
                      <a:pt x="5703" y="0"/>
                    </a:lnTo>
                    <a:lnTo>
                      <a:pt x="8130" y="782"/>
                    </a:lnTo>
                    <a:lnTo>
                      <a:pt x="8737" y="1497"/>
                    </a:lnTo>
                    <a:lnTo>
                      <a:pt x="8130" y="3061"/>
                    </a:lnTo>
                    <a:lnTo>
                      <a:pt x="6431" y="5068"/>
                    </a:lnTo>
                    <a:lnTo>
                      <a:pt x="5703" y="8062"/>
                    </a:lnTo>
                    <a:lnTo>
                      <a:pt x="5097" y="10001"/>
                    </a:lnTo>
                    <a:lnTo>
                      <a:pt x="5097" y="10341"/>
                    </a:lnTo>
                    <a:lnTo>
                      <a:pt x="5825" y="13130"/>
                    </a:lnTo>
                    <a:lnTo>
                      <a:pt x="7160" y="14695"/>
                    </a:lnTo>
                    <a:lnTo>
                      <a:pt x="8130" y="15919"/>
                    </a:lnTo>
                    <a:lnTo>
                      <a:pt x="7888" y="16430"/>
                    </a:lnTo>
                    <a:lnTo>
                      <a:pt x="11164" y="17892"/>
                    </a:lnTo>
                    <a:lnTo>
                      <a:pt x="14562" y="18811"/>
                    </a:lnTo>
                    <a:lnTo>
                      <a:pt x="18445" y="19661"/>
                    </a:lnTo>
                    <a:lnTo>
                      <a:pt x="21600" y="20069"/>
                    </a:lnTo>
                    <a:lnTo>
                      <a:pt x="21600" y="20818"/>
                    </a:lnTo>
                    <a:lnTo>
                      <a:pt x="19780" y="21396"/>
                    </a:lnTo>
                    <a:lnTo>
                      <a:pt x="15533" y="21600"/>
                    </a:lnTo>
                    <a:lnTo>
                      <a:pt x="12499" y="21192"/>
                    </a:lnTo>
                    <a:lnTo>
                      <a:pt x="12499" y="20648"/>
                    </a:lnTo>
                    <a:lnTo>
                      <a:pt x="10072" y="18811"/>
                    </a:lnTo>
                    <a:lnTo>
                      <a:pt x="5825" y="17858"/>
                    </a:lnTo>
                    <a:lnTo>
                      <a:pt x="2791" y="16838"/>
                    </a:lnTo>
                    <a:lnTo>
                      <a:pt x="728" y="16328"/>
                    </a:lnTo>
                    <a:lnTo>
                      <a:pt x="1456" y="15681"/>
                    </a:lnTo>
                    <a:lnTo>
                      <a:pt x="2670" y="13878"/>
                    </a:lnTo>
                    <a:lnTo>
                      <a:pt x="2670" y="10579"/>
                    </a:lnTo>
                    <a:lnTo>
                      <a:pt x="2063" y="8198"/>
                    </a:lnTo>
                    <a:lnTo>
                      <a:pt x="2063" y="5817"/>
                    </a:lnTo>
                    <a:lnTo>
                      <a:pt x="1820" y="3266"/>
                    </a:lnTo>
                    <a:lnTo>
                      <a:pt x="0" y="1701"/>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grpSp>
        <p:grpSp>
          <p:nvGrpSpPr>
            <p:cNvPr id="316" name="Group"/>
            <p:cNvGrpSpPr/>
            <p:nvPr/>
          </p:nvGrpSpPr>
          <p:grpSpPr>
            <a:xfrm>
              <a:off x="1554161" y="293687"/>
              <a:ext cx="622302" cy="1697039"/>
              <a:chOff x="0" y="0"/>
              <a:chExt cx="622300" cy="1697037"/>
            </a:xfrm>
          </p:grpSpPr>
          <p:sp>
            <p:nvSpPr>
              <p:cNvPr id="310" name="Shape"/>
              <p:cNvSpPr/>
              <p:nvPr/>
            </p:nvSpPr>
            <p:spPr>
              <a:xfrm>
                <a:off x="179847" y="0"/>
                <a:ext cx="409032" cy="3686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126"/>
                    </a:moveTo>
                    <a:lnTo>
                      <a:pt x="1580" y="4698"/>
                    </a:lnTo>
                    <a:lnTo>
                      <a:pt x="3688" y="2376"/>
                    </a:lnTo>
                    <a:lnTo>
                      <a:pt x="6263" y="810"/>
                    </a:lnTo>
                    <a:lnTo>
                      <a:pt x="8839" y="0"/>
                    </a:lnTo>
                    <a:lnTo>
                      <a:pt x="12234" y="270"/>
                    </a:lnTo>
                    <a:lnTo>
                      <a:pt x="14459" y="1998"/>
                    </a:lnTo>
                    <a:lnTo>
                      <a:pt x="16566" y="5238"/>
                    </a:lnTo>
                    <a:lnTo>
                      <a:pt x="17385" y="9504"/>
                    </a:lnTo>
                    <a:lnTo>
                      <a:pt x="17385" y="14364"/>
                    </a:lnTo>
                    <a:lnTo>
                      <a:pt x="21541" y="17712"/>
                    </a:lnTo>
                    <a:lnTo>
                      <a:pt x="21600" y="19170"/>
                    </a:lnTo>
                    <a:lnTo>
                      <a:pt x="20956" y="19278"/>
                    </a:lnTo>
                    <a:lnTo>
                      <a:pt x="17034" y="16362"/>
                    </a:lnTo>
                    <a:lnTo>
                      <a:pt x="15805" y="18522"/>
                    </a:lnTo>
                    <a:lnTo>
                      <a:pt x="13463" y="20412"/>
                    </a:lnTo>
                    <a:lnTo>
                      <a:pt x="11239" y="21330"/>
                    </a:lnTo>
                    <a:lnTo>
                      <a:pt x="7668" y="21600"/>
                    </a:lnTo>
                    <a:lnTo>
                      <a:pt x="2985" y="20142"/>
                    </a:lnTo>
                    <a:lnTo>
                      <a:pt x="937" y="16902"/>
                    </a:lnTo>
                    <a:lnTo>
                      <a:pt x="0" y="13662"/>
                    </a:lnTo>
                    <a:lnTo>
                      <a:pt x="0" y="9126"/>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311" name="Shape"/>
              <p:cNvSpPr/>
              <p:nvPr/>
            </p:nvSpPr>
            <p:spPr>
              <a:xfrm>
                <a:off x="144832" y="397246"/>
                <a:ext cx="358102" cy="591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76" y="1415"/>
                    </a:moveTo>
                    <a:lnTo>
                      <a:pt x="5751" y="505"/>
                    </a:lnTo>
                    <a:lnTo>
                      <a:pt x="8894" y="168"/>
                    </a:lnTo>
                    <a:lnTo>
                      <a:pt x="11770" y="0"/>
                    </a:lnTo>
                    <a:lnTo>
                      <a:pt x="15648" y="236"/>
                    </a:lnTo>
                    <a:lnTo>
                      <a:pt x="19861" y="1415"/>
                    </a:lnTo>
                    <a:lnTo>
                      <a:pt x="21600" y="3505"/>
                    </a:lnTo>
                    <a:lnTo>
                      <a:pt x="21600" y="6638"/>
                    </a:lnTo>
                    <a:lnTo>
                      <a:pt x="21399" y="9604"/>
                    </a:lnTo>
                    <a:lnTo>
                      <a:pt x="19326" y="14187"/>
                    </a:lnTo>
                    <a:lnTo>
                      <a:pt x="17521" y="17927"/>
                    </a:lnTo>
                    <a:lnTo>
                      <a:pt x="15648" y="20353"/>
                    </a:lnTo>
                    <a:lnTo>
                      <a:pt x="11569" y="21600"/>
                    </a:lnTo>
                    <a:lnTo>
                      <a:pt x="5751" y="21330"/>
                    </a:lnTo>
                    <a:lnTo>
                      <a:pt x="2942" y="19443"/>
                    </a:lnTo>
                    <a:lnTo>
                      <a:pt x="1137" y="16613"/>
                    </a:lnTo>
                    <a:lnTo>
                      <a:pt x="201" y="13412"/>
                    </a:lnTo>
                    <a:lnTo>
                      <a:pt x="0" y="8694"/>
                    </a:lnTo>
                    <a:lnTo>
                      <a:pt x="736" y="5392"/>
                    </a:lnTo>
                    <a:lnTo>
                      <a:pt x="1872" y="2393"/>
                    </a:lnTo>
                    <a:lnTo>
                      <a:pt x="3076" y="1415"/>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312" name="Shape"/>
              <p:cNvSpPr/>
              <p:nvPr/>
            </p:nvSpPr>
            <p:spPr>
              <a:xfrm>
                <a:off x="0" y="397246"/>
                <a:ext cx="211678" cy="729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549" y="164"/>
                    </a:moveTo>
                    <a:lnTo>
                      <a:pt x="19809" y="0"/>
                    </a:lnTo>
                    <a:lnTo>
                      <a:pt x="21600" y="956"/>
                    </a:lnTo>
                    <a:lnTo>
                      <a:pt x="18914" y="2185"/>
                    </a:lnTo>
                    <a:lnTo>
                      <a:pt x="14885" y="2867"/>
                    </a:lnTo>
                    <a:lnTo>
                      <a:pt x="11751" y="4451"/>
                    </a:lnTo>
                    <a:lnTo>
                      <a:pt x="7722" y="6636"/>
                    </a:lnTo>
                    <a:lnTo>
                      <a:pt x="6155" y="8656"/>
                    </a:lnTo>
                    <a:lnTo>
                      <a:pt x="5036" y="12097"/>
                    </a:lnTo>
                    <a:lnTo>
                      <a:pt x="6155" y="15319"/>
                    </a:lnTo>
                    <a:lnTo>
                      <a:pt x="8058" y="16821"/>
                    </a:lnTo>
                    <a:lnTo>
                      <a:pt x="6827" y="18432"/>
                    </a:lnTo>
                    <a:lnTo>
                      <a:pt x="5036" y="19661"/>
                    </a:lnTo>
                    <a:lnTo>
                      <a:pt x="5708" y="21600"/>
                    </a:lnTo>
                    <a:lnTo>
                      <a:pt x="3134" y="21463"/>
                    </a:lnTo>
                    <a:lnTo>
                      <a:pt x="783" y="19852"/>
                    </a:lnTo>
                    <a:lnTo>
                      <a:pt x="0" y="18432"/>
                    </a:lnTo>
                    <a:lnTo>
                      <a:pt x="2798" y="16548"/>
                    </a:lnTo>
                    <a:lnTo>
                      <a:pt x="1903" y="14801"/>
                    </a:lnTo>
                    <a:lnTo>
                      <a:pt x="783" y="11961"/>
                    </a:lnTo>
                    <a:lnTo>
                      <a:pt x="783" y="8520"/>
                    </a:lnTo>
                    <a:lnTo>
                      <a:pt x="2798" y="4888"/>
                    </a:lnTo>
                    <a:lnTo>
                      <a:pt x="6155" y="2185"/>
                    </a:lnTo>
                    <a:lnTo>
                      <a:pt x="9625" y="765"/>
                    </a:lnTo>
                    <a:lnTo>
                      <a:pt x="14549" y="164"/>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313" name="Shape"/>
              <p:cNvSpPr/>
              <p:nvPr/>
            </p:nvSpPr>
            <p:spPr>
              <a:xfrm>
                <a:off x="466327" y="416314"/>
                <a:ext cx="132100" cy="6896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5" y="58"/>
                    </a:moveTo>
                    <a:lnTo>
                      <a:pt x="9439" y="0"/>
                    </a:lnTo>
                    <a:lnTo>
                      <a:pt x="15429" y="1704"/>
                    </a:lnTo>
                    <a:lnTo>
                      <a:pt x="21600" y="6411"/>
                    </a:lnTo>
                    <a:lnTo>
                      <a:pt x="21600" y="11811"/>
                    </a:lnTo>
                    <a:lnTo>
                      <a:pt x="18514" y="16431"/>
                    </a:lnTo>
                    <a:lnTo>
                      <a:pt x="21600" y="17990"/>
                    </a:lnTo>
                    <a:lnTo>
                      <a:pt x="21600" y="20098"/>
                    </a:lnTo>
                    <a:lnTo>
                      <a:pt x="18514" y="21600"/>
                    </a:lnTo>
                    <a:lnTo>
                      <a:pt x="14521" y="20243"/>
                    </a:lnTo>
                    <a:lnTo>
                      <a:pt x="12161" y="18164"/>
                    </a:lnTo>
                    <a:lnTo>
                      <a:pt x="7624" y="16633"/>
                    </a:lnTo>
                    <a:lnTo>
                      <a:pt x="12706" y="15189"/>
                    </a:lnTo>
                    <a:lnTo>
                      <a:pt x="15973" y="11811"/>
                    </a:lnTo>
                    <a:lnTo>
                      <a:pt x="15973" y="8605"/>
                    </a:lnTo>
                    <a:lnTo>
                      <a:pt x="12706" y="5400"/>
                    </a:lnTo>
                    <a:lnTo>
                      <a:pt x="6716" y="3032"/>
                    </a:lnTo>
                    <a:lnTo>
                      <a:pt x="0" y="1906"/>
                    </a:lnTo>
                    <a:lnTo>
                      <a:pt x="545" y="58"/>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314" name="Shape"/>
              <p:cNvSpPr/>
              <p:nvPr/>
            </p:nvSpPr>
            <p:spPr>
              <a:xfrm>
                <a:off x="144833" y="872353"/>
                <a:ext cx="300805" cy="824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4" y="0"/>
                    </a:moveTo>
                    <a:lnTo>
                      <a:pt x="4606" y="911"/>
                    </a:lnTo>
                    <a:lnTo>
                      <a:pt x="5638" y="1822"/>
                    </a:lnTo>
                    <a:lnTo>
                      <a:pt x="6591" y="4939"/>
                    </a:lnTo>
                    <a:lnTo>
                      <a:pt x="7068" y="7048"/>
                    </a:lnTo>
                    <a:lnTo>
                      <a:pt x="7068" y="10644"/>
                    </a:lnTo>
                    <a:lnTo>
                      <a:pt x="6829" y="14024"/>
                    </a:lnTo>
                    <a:lnTo>
                      <a:pt x="5876" y="16709"/>
                    </a:lnTo>
                    <a:lnTo>
                      <a:pt x="5082" y="17549"/>
                    </a:lnTo>
                    <a:lnTo>
                      <a:pt x="10324" y="18004"/>
                    </a:lnTo>
                    <a:lnTo>
                      <a:pt x="14850" y="18507"/>
                    </a:lnTo>
                    <a:lnTo>
                      <a:pt x="20806" y="19658"/>
                    </a:lnTo>
                    <a:lnTo>
                      <a:pt x="21600" y="20114"/>
                    </a:lnTo>
                    <a:lnTo>
                      <a:pt x="21044" y="20953"/>
                    </a:lnTo>
                    <a:lnTo>
                      <a:pt x="18106" y="21600"/>
                    </a:lnTo>
                    <a:lnTo>
                      <a:pt x="16835" y="21240"/>
                    </a:lnTo>
                    <a:lnTo>
                      <a:pt x="15803" y="20353"/>
                    </a:lnTo>
                    <a:lnTo>
                      <a:pt x="13103" y="19586"/>
                    </a:lnTo>
                    <a:lnTo>
                      <a:pt x="8100" y="18747"/>
                    </a:lnTo>
                    <a:lnTo>
                      <a:pt x="4844" y="18507"/>
                    </a:lnTo>
                    <a:lnTo>
                      <a:pt x="1112" y="18507"/>
                    </a:lnTo>
                    <a:lnTo>
                      <a:pt x="1112" y="17860"/>
                    </a:lnTo>
                    <a:lnTo>
                      <a:pt x="2859" y="17117"/>
                    </a:lnTo>
                    <a:lnTo>
                      <a:pt x="4606" y="14720"/>
                    </a:lnTo>
                    <a:lnTo>
                      <a:pt x="5082" y="12154"/>
                    </a:lnTo>
                    <a:lnTo>
                      <a:pt x="4844" y="9901"/>
                    </a:lnTo>
                    <a:lnTo>
                      <a:pt x="4606" y="7048"/>
                    </a:lnTo>
                    <a:lnTo>
                      <a:pt x="3653" y="4579"/>
                    </a:lnTo>
                    <a:lnTo>
                      <a:pt x="1350" y="2781"/>
                    </a:lnTo>
                    <a:lnTo>
                      <a:pt x="0" y="1127"/>
                    </a:lnTo>
                    <a:lnTo>
                      <a:pt x="397" y="527"/>
                    </a:lnTo>
                    <a:lnTo>
                      <a:pt x="2144" y="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315" name="Shape"/>
              <p:cNvSpPr/>
              <p:nvPr/>
            </p:nvSpPr>
            <p:spPr>
              <a:xfrm>
                <a:off x="342186" y="873942"/>
                <a:ext cx="280115" cy="7452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09"/>
                    </a:moveTo>
                    <a:lnTo>
                      <a:pt x="0" y="320"/>
                    </a:lnTo>
                    <a:lnTo>
                      <a:pt x="2305" y="0"/>
                    </a:lnTo>
                    <a:lnTo>
                      <a:pt x="5806" y="0"/>
                    </a:lnTo>
                    <a:lnTo>
                      <a:pt x="8196" y="774"/>
                    </a:lnTo>
                    <a:lnTo>
                      <a:pt x="8708" y="1495"/>
                    </a:lnTo>
                    <a:lnTo>
                      <a:pt x="8196" y="3070"/>
                    </a:lnTo>
                    <a:lnTo>
                      <a:pt x="6574" y="5046"/>
                    </a:lnTo>
                    <a:lnTo>
                      <a:pt x="5806" y="8063"/>
                    </a:lnTo>
                    <a:lnTo>
                      <a:pt x="5293" y="10039"/>
                    </a:lnTo>
                    <a:lnTo>
                      <a:pt x="5293" y="10359"/>
                    </a:lnTo>
                    <a:lnTo>
                      <a:pt x="6062" y="13110"/>
                    </a:lnTo>
                    <a:lnTo>
                      <a:pt x="7257" y="14711"/>
                    </a:lnTo>
                    <a:lnTo>
                      <a:pt x="8196" y="15966"/>
                    </a:lnTo>
                    <a:lnTo>
                      <a:pt x="8111" y="16474"/>
                    </a:lnTo>
                    <a:lnTo>
                      <a:pt x="11270" y="17889"/>
                    </a:lnTo>
                    <a:lnTo>
                      <a:pt x="14770" y="18823"/>
                    </a:lnTo>
                    <a:lnTo>
                      <a:pt x="18356" y="19704"/>
                    </a:lnTo>
                    <a:lnTo>
                      <a:pt x="21600" y="20078"/>
                    </a:lnTo>
                    <a:lnTo>
                      <a:pt x="21600" y="20799"/>
                    </a:lnTo>
                    <a:lnTo>
                      <a:pt x="19892" y="21386"/>
                    </a:lnTo>
                    <a:lnTo>
                      <a:pt x="15709" y="21600"/>
                    </a:lnTo>
                    <a:lnTo>
                      <a:pt x="12721" y="21200"/>
                    </a:lnTo>
                    <a:lnTo>
                      <a:pt x="12721" y="20666"/>
                    </a:lnTo>
                    <a:lnTo>
                      <a:pt x="10245" y="18823"/>
                    </a:lnTo>
                    <a:lnTo>
                      <a:pt x="6062" y="17835"/>
                    </a:lnTo>
                    <a:lnTo>
                      <a:pt x="3074" y="16847"/>
                    </a:lnTo>
                    <a:lnTo>
                      <a:pt x="854" y="16340"/>
                    </a:lnTo>
                    <a:lnTo>
                      <a:pt x="1622" y="15699"/>
                    </a:lnTo>
                    <a:lnTo>
                      <a:pt x="2817" y="13937"/>
                    </a:lnTo>
                    <a:lnTo>
                      <a:pt x="2817" y="10546"/>
                    </a:lnTo>
                    <a:lnTo>
                      <a:pt x="2305" y="8197"/>
                    </a:lnTo>
                    <a:lnTo>
                      <a:pt x="2305" y="5821"/>
                    </a:lnTo>
                    <a:lnTo>
                      <a:pt x="2049" y="3284"/>
                    </a:lnTo>
                    <a:lnTo>
                      <a:pt x="0" y="1709"/>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grpSp>
        <p:grpSp>
          <p:nvGrpSpPr>
            <p:cNvPr id="323" name="Group"/>
            <p:cNvGrpSpPr/>
            <p:nvPr/>
          </p:nvGrpSpPr>
          <p:grpSpPr>
            <a:xfrm>
              <a:off x="527050" y="762000"/>
              <a:ext cx="266700" cy="1065213"/>
              <a:chOff x="0" y="0"/>
              <a:chExt cx="266700" cy="1065212"/>
            </a:xfrm>
          </p:grpSpPr>
          <p:sp>
            <p:nvSpPr>
              <p:cNvPr id="317" name="Shape"/>
              <p:cNvSpPr/>
              <p:nvPr/>
            </p:nvSpPr>
            <p:spPr>
              <a:xfrm>
                <a:off x="65087" y="0"/>
                <a:ext cx="153988" cy="2301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158"/>
                    </a:moveTo>
                    <a:lnTo>
                      <a:pt x="1697" y="4752"/>
                    </a:lnTo>
                    <a:lnTo>
                      <a:pt x="3703" y="2419"/>
                    </a:lnTo>
                    <a:lnTo>
                      <a:pt x="6326" y="778"/>
                    </a:lnTo>
                    <a:lnTo>
                      <a:pt x="8949" y="0"/>
                    </a:lnTo>
                    <a:lnTo>
                      <a:pt x="12343" y="346"/>
                    </a:lnTo>
                    <a:lnTo>
                      <a:pt x="14657" y="1987"/>
                    </a:lnTo>
                    <a:lnTo>
                      <a:pt x="16509" y="5184"/>
                    </a:lnTo>
                    <a:lnTo>
                      <a:pt x="17434" y="9504"/>
                    </a:lnTo>
                    <a:lnTo>
                      <a:pt x="17434" y="14429"/>
                    </a:lnTo>
                    <a:lnTo>
                      <a:pt x="21600" y="17712"/>
                    </a:lnTo>
                    <a:lnTo>
                      <a:pt x="21600" y="19181"/>
                    </a:lnTo>
                    <a:lnTo>
                      <a:pt x="21137" y="19267"/>
                    </a:lnTo>
                    <a:lnTo>
                      <a:pt x="16971" y="16416"/>
                    </a:lnTo>
                    <a:lnTo>
                      <a:pt x="15737" y="18576"/>
                    </a:lnTo>
                    <a:lnTo>
                      <a:pt x="13577" y="20390"/>
                    </a:lnTo>
                    <a:lnTo>
                      <a:pt x="11263" y="21341"/>
                    </a:lnTo>
                    <a:lnTo>
                      <a:pt x="7869" y="21600"/>
                    </a:lnTo>
                    <a:lnTo>
                      <a:pt x="3240" y="20131"/>
                    </a:lnTo>
                    <a:lnTo>
                      <a:pt x="1080" y="16934"/>
                    </a:lnTo>
                    <a:lnTo>
                      <a:pt x="0" y="13651"/>
                    </a:lnTo>
                    <a:lnTo>
                      <a:pt x="0" y="9158"/>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318" name="Shape"/>
              <p:cNvSpPr/>
              <p:nvPr/>
            </p:nvSpPr>
            <p:spPr>
              <a:xfrm>
                <a:off x="47625" y="247650"/>
                <a:ext cx="141288" cy="3698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1" y="1400"/>
                    </a:moveTo>
                    <a:lnTo>
                      <a:pt x="5783" y="485"/>
                    </a:lnTo>
                    <a:lnTo>
                      <a:pt x="9014" y="108"/>
                    </a:lnTo>
                    <a:lnTo>
                      <a:pt x="11906" y="0"/>
                    </a:lnTo>
                    <a:lnTo>
                      <a:pt x="15647" y="215"/>
                    </a:lnTo>
                    <a:lnTo>
                      <a:pt x="19899" y="1400"/>
                    </a:lnTo>
                    <a:lnTo>
                      <a:pt x="21600" y="3447"/>
                    </a:lnTo>
                    <a:lnTo>
                      <a:pt x="21600" y="6625"/>
                    </a:lnTo>
                    <a:lnTo>
                      <a:pt x="21600" y="9588"/>
                    </a:lnTo>
                    <a:lnTo>
                      <a:pt x="19389" y="14167"/>
                    </a:lnTo>
                    <a:lnTo>
                      <a:pt x="17518" y="17937"/>
                    </a:lnTo>
                    <a:lnTo>
                      <a:pt x="15647" y="20307"/>
                    </a:lnTo>
                    <a:lnTo>
                      <a:pt x="11735" y="21600"/>
                    </a:lnTo>
                    <a:lnTo>
                      <a:pt x="5783" y="21331"/>
                    </a:lnTo>
                    <a:lnTo>
                      <a:pt x="2891" y="19445"/>
                    </a:lnTo>
                    <a:lnTo>
                      <a:pt x="1361" y="16591"/>
                    </a:lnTo>
                    <a:lnTo>
                      <a:pt x="170" y="13412"/>
                    </a:lnTo>
                    <a:lnTo>
                      <a:pt x="0" y="8726"/>
                    </a:lnTo>
                    <a:lnTo>
                      <a:pt x="680" y="5387"/>
                    </a:lnTo>
                    <a:lnTo>
                      <a:pt x="2041" y="2424"/>
                    </a:lnTo>
                    <a:lnTo>
                      <a:pt x="3231" y="140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319" name="Shape"/>
              <p:cNvSpPr/>
              <p:nvPr/>
            </p:nvSpPr>
            <p:spPr>
              <a:xfrm>
                <a:off x="0" y="247650"/>
                <a:ext cx="88900" cy="4540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94" y="88"/>
                    </a:moveTo>
                    <a:lnTo>
                      <a:pt x="20039" y="0"/>
                    </a:lnTo>
                    <a:lnTo>
                      <a:pt x="21600" y="920"/>
                    </a:lnTo>
                    <a:lnTo>
                      <a:pt x="19258" y="2147"/>
                    </a:lnTo>
                    <a:lnTo>
                      <a:pt x="15094" y="2804"/>
                    </a:lnTo>
                    <a:lnTo>
                      <a:pt x="11971" y="4425"/>
                    </a:lnTo>
                    <a:lnTo>
                      <a:pt x="8328" y="6572"/>
                    </a:lnTo>
                    <a:lnTo>
                      <a:pt x="6506" y="8631"/>
                    </a:lnTo>
                    <a:lnTo>
                      <a:pt x="5465" y="12049"/>
                    </a:lnTo>
                    <a:lnTo>
                      <a:pt x="6506" y="15291"/>
                    </a:lnTo>
                    <a:lnTo>
                      <a:pt x="8588" y="16781"/>
                    </a:lnTo>
                    <a:lnTo>
                      <a:pt x="7027" y="18402"/>
                    </a:lnTo>
                    <a:lnTo>
                      <a:pt x="5465" y="19585"/>
                    </a:lnTo>
                    <a:lnTo>
                      <a:pt x="6246" y="21600"/>
                    </a:lnTo>
                    <a:lnTo>
                      <a:pt x="3643" y="21425"/>
                    </a:lnTo>
                    <a:lnTo>
                      <a:pt x="1301" y="19804"/>
                    </a:lnTo>
                    <a:lnTo>
                      <a:pt x="0" y="18402"/>
                    </a:lnTo>
                    <a:lnTo>
                      <a:pt x="3383" y="16474"/>
                    </a:lnTo>
                    <a:lnTo>
                      <a:pt x="2082" y="14765"/>
                    </a:lnTo>
                    <a:lnTo>
                      <a:pt x="1301" y="11917"/>
                    </a:lnTo>
                    <a:lnTo>
                      <a:pt x="1301" y="8500"/>
                    </a:lnTo>
                    <a:lnTo>
                      <a:pt x="3383" y="4819"/>
                    </a:lnTo>
                    <a:lnTo>
                      <a:pt x="6506" y="2147"/>
                    </a:lnTo>
                    <a:lnTo>
                      <a:pt x="10149" y="701"/>
                    </a:lnTo>
                    <a:lnTo>
                      <a:pt x="15094" y="88"/>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320" name="Shape"/>
              <p:cNvSpPr/>
              <p:nvPr/>
            </p:nvSpPr>
            <p:spPr>
              <a:xfrm>
                <a:off x="171450" y="254000"/>
                <a:ext cx="95250" cy="436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53" y="46"/>
                    </a:moveTo>
                    <a:lnTo>
                      <a:pt x="9544" y="0"/>
                    </a:lnTo>
                    <a:lnTo>
                      <a:pt x="15823" y="1686"/>
                    </a:lnTo>
                    <a:lnTo>
                      <a:pt x="21600" y="6380"/>
                    </a:lnTo>
                    <a:lnTo>
                      <a:pt x="21600" y="11757"/>
                    </a:lnTo>
                    <a:lnTo>
                      <a:pt x="18837" y="16359"/>
                    </a:lnTo>
                    <a:lnTo>
                      <a:pt x="21600" y="17954"/>
                    </a:lnTo>
                    <a:lnTo>
                      <a:pt x="21600" y="20096"/>
                    </a:lnTo>
                    <a:lnTo>
                      <a:pt x="18837" y="21600"/>
                    </a:lnTo>
                    <a:lnTo>
                      <a:pt x="14567" y="20233"/>
                    </a:lnTo>
                    <a:lnTo>
                      <a:pt x="12558" y="18182"/>
                    </a:lnTo>
                    <a:lnTo>
                      <a:pt x="8037" y="16633"/>
                    </a:lnTo>
                    <a:lnTo>
                      <a:pt x="13060" y="15175"/>
                    </a:lnTo>
                    <a:lnTo>
                      <a:pt x="16326" y="11757"/>
                    </a:lnTo>
                    <a:lnTo>
                      <a:pt x="16326" y="8613"/>
                    </a:lnTo>
                    <a:lnTo>
                      <a:pt x="13060" y="5377"/>
                    </a:lnTo>
                    <a:lnTo>
                      <a:pt x="7033" y="3053"/>
                    </a:lnTo>
                    <a:lnTo>
                      <a:pt x="0" y="1914"/>
                    </a:lnTo>
                    <a:lnTo>
                      <a:pt x="753" y="46"/>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321" name="Shape"/>
              <p:cNvSpPr/>
              <p:nvPr/>
            </p:nvSpPr>
            <p:spPr>
              <a:xfrm>
                <a:off x="49212" y="541337"/>
                <a:ext cx="119063" cy="5238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21" y="0"/>
                    </a:moveTo>
                    <a:lnTo>
                      <a:pt x="4845" y="876"/>
                    </a:lnTo>
                    <a:lnTo>
                      <a:pt x="5854" y="1790"/>
                    </a:lnTo>
                    <a:lnTo>
                      <a:pt x="6662" y="4952"/>
                    </a:lnTo>
                    <a:lnTo>
                      <a:pt x="7065" y="7048"/>
                    </a:lnTo>
                    <a:lnTo>
                      <a:pt x="7065" y="10629"/>
                    </a:lnTo>
                    <a:lnTo>
                      <a:pt x="7065" y="14019"/>
                    </a:lnTo>
                    <a:lnTo>
                      <a:pt x="6056" y="16724"/>
                    </a:lnTo>
                    <a:lnTo>
                      <a:pt x="5047" y="17524"/>
                    </a:lnTo>
                    <a:lnTo>
                      <a:pt x="10497" y="17981"/>
                    </a:lnTo>
                    <a:lnTo>
                      <a:pt x="14938" y="18514"/>
                    </a:lnTo>
                    <a:lnTo>
                      <a:pt x="20994" y="19619"/>
                    </a:lnTo>
                    <a:lnTo>
                      <a:pt x="21600" y="20076"/>
                    </a:lnTo>
                    <a:lnTo>
                      <a:pt x="20994" y="20914"/>
                    </a:lnTo>
                    <a:lnTo>
                      <a:pt x="18168" y="21600"/>
                    </a:lnTo>
                    <a:lnTo>
                      <a:pt x="16755" y="21181"/>
                    </a:lnTo>
                    <a:lnTo>
                      <a:pt x="15948" y="20305"/>
                    </a:lnTo>
                    <a:lnTo>
                      <a:pt x="13121" y="19581"/>
                    </a:lnTo>
                    <a:lnTo>
                      <a:pt x="8277" y="18743"/>
                    </a:lnTo>
                    <a:lnTo>
                      <a:pt x="5047" y="18514"/>
                    </a:lnTo>
                    <a:lnTo>
                      <a:pt x="1413" y="18514"/>
                    </a:lnTo>
                    <a:lnTo>
                      <a:pt x="1413" y="17829"/>
                    </a:lnTo>
                    <a:lnTo>
                      <a:pt x="2826" y="17105"/>
                    </a:lnTo>
                    <a:lnTo>
                      <a:pt x="4845" y="14667"/>
                    </a:lnTo>
                    <a:lnTo>
                      <a:pt x="5047" y="12152"/>
                    </a:lnTo>
                    <a:lnTo>
                      <a:pt x="5047" y="9867"/>
                    </a:lnTo>
                    <a:lnTo>
                      <a:pt x="4845" y="7048"/>
                    </a:lnTo>
                    <a:lnTo>
                      <a:pt x="3836" y="4571"/>
                    </a:lnTo>
                    <a:lnTo>
                      <a:pt x="1615" y="2743"/>
                    </a:lnTo>
                    <a:lnTo>
                      <a:pt x="0" y="1143"/>
                    </a:lnTo>
                    <a:lnTo>
                      <a:pt x="606" y="533"/>
                    </a:lnTo>
                    <a:lnTo>
                      <a:pt x="2221" y="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322" name="Shape"/>
              <p:cNvSpPr/>
              <p:nvPr/>
            </p:nvSpPr>
            <p:spPr>
              <a:xfrm>
                <a:off x="136525" y="542925"/>
                <a:ext cx="103188" cy="4683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97"/>
                    </a:moveTo>
                    <a:lnTo>
                      <a:pt x="0" y="297"/>
                    </a:lnTo>
                    <a:lnTo>
                      <a:pt x="2528" y="0"/>
                    </a:lnTo>
                    <a:lnTo>
                      <a:pt x="5745" y="0"/>
                    </a:lnTo>
                    <a:lnTo>
                      <a:pt x="8272" y="764"/>
                    </a:lnTo>
                    <a:lnTo>
                      <a:pt x="8732" y="1485"/>
                    </a:lnTo>
                    <a:lnTo>
                      <a:pt x="8272" y="3098"/>
                    </a:lnTo>
                    <a:lnTo>
                      <a:pt x="6434" y="5007"/>
                    </a:lnTo>
                    <a:lnTo>
                      <a:pt x="5745" y="8063"/>
                    </a:lnTo>
                    <a:lnTo>
                      <a:pt x="5515" y="10015"/>
                    </a:lnTo>
                    <a:lnTo>
                      <a:pt x="5515" y="10312"/>
                    </a:lnTo>
                    <a:lnTo>
                      <a:pt x="6204" y="13070"/>
                    </a:lnTo>
                    <a:lnTo>
                      <a:pt x="7353" y="14640"/>
                    </a:lnTo>
                    <a:lnTo>
                      <a:pt x="8272" y="15914"/>
                    </a:lnTo>
                    <a:lnTo>
                      <a:pt x="8043" y="16465"/>
                    </a:lnTo>
                    <a:lnTo>
                      <a:pt x="11260" y="17908"/>
                    </a:lnTo>
                    <a:lnTo>
                      <a:pt x="14936" y="18799"/>
                    </a:lnTo>
                    <a:lnTo>
                      <a:pt x="18383" y="19648"/>
                    </a:lnTo>
                    <a:lnTo>
                      <a:pt x="21600" y="20072"/>
                    </a:lnTo>
                    <a:lnTo>
                      <a:pt x="21600" y="20794"/>
                    </a:lnTo>
                    <a:lnTo>
                      <a:pt x="20221" y="21345"/>
                    </a:lnTo>
                    <a:lnTo>
                      <a:pt x="15855" y="21600"/>
                    </a:lnTo>
                    <a:lnTo>
                      <a:pt x="13098" y="21176"/>
                    </a:lnTo>
                    <a:lnTo>
                      <a:pt x="13098" y="20666"/>
                    </a:lnTo>
                    <a:lnTo>
                      <a:pt x="10570" y="18799"/>
                    </a:lnTo>
                    <a:lnTo>
                      <a:pt x="6204" y="17823"/>
                    </a:lnTo>
                    <a:lnTo>
                      <a:pt x="3217" y="16847"/>
                    </a:lnTo>
                    <a:lnTo>
                      <a:pt x="689" y="16338"/>
                    </a:lnTo>
                    <a:lnTo>
                      <a:pt x="1379" y="15659"/>
                    </a:lnTo>
                    <a:lnTo>
                      <a:pt x="2987" y="13877"/>
                    </a:lnTo>
                    <a:lnTo>
                      <a:pt x="2987" y="10567"/>
                    </a:lnTo>
                    <a:lnTo>
                      <a:pt x="2528" y="8190"/>
                    </a:lnTo>
                    <a:lnTo>
                      <a:pt x="2528" y="5814"/>
                    </a:lnTo>
                    <a:lnTo>
                      <a:pt x="2298" y="3268"/>
                    </a:lnTo>
                    <a:lnTo>
                      <a:pt x="0" y="1697"/>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grpSp>
        <p:grpSp>
          <p:nvGrpSpPr>
            <p:cNvPr id="330" name="Group"/>
            <p:cNvGrpSpPr/>
            <p:nvPr/>
          </p:nvGrpSpPr>
          <p:grpSpPr>
            <a:xfrm>
              <a:off x="212724" y="935037"/>
              <a:ext cx="215901" cy="742951"/>
              <a:chOff x="0" y="0"/>
              <a:chExt cx="215899" cy="742949"/>
            </a:xfrm>
          </p:grpSpPr>
          <p:sp>
            <p:nvSpPr>
              <p:cNvPr id="324" name="Shape"/>
              <p:cNvSpPr/>
              <p:nvPr/>
            </p:nvSpPr>
            <p:spPr>
              <a:xfrm>
                <a:off x="47625" y="0"/>
                <a:ext cx="103188" cy="1606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42"/>
                    </a:moveTo>
                    <a:lnTo>
                      <a:pt x="1800" y="4772"/>
                    </a:lnTo>
                    <a:lnTo>
                      <a:pt x="3825" y="2386"/>
                    </a:lnTo>
                    <a:lnTo>
                      <a:pt x="6300" y="753"/>
                    </a:lnTo>
                    <a:lnTo>
                      <a:pt x="8775" y="0"/>
                    </a:lnTo>
                    <a:lnTo>
                      <a:pt x="12375" y="251"/>
                    </a:lnTo>
                    <a:lnTo>
                      <a:pt x="14400" y="2009"/>
                    </a:lnTo>
                    <a:lnTo>
                      <a:pt x="16650" y="5274"/>
                    </a:lnTo>
                    <a:lnTo>
                      <a:pt x="17325" y="9544"/>
                    </a:lnTo>
                    <a:lnTo>
                      <a:pt x="17325" y="14442"/>
                    </a:lnTo>
                    <a:lnTo>
                      <a:pt x="21600" y="17707"/>
                    </a:lnTo>
                    <a:lnTo>
                      <a:pt x="21600" y="19214"/>
                    </a:lnTo>
                    <a:lnTo>
                      <a:pt x="21150" y="19340"/>
                    </a:lnTo>
                    <a:lnTo>
                      <a:pt x="16875" y="16326"/>
                    </a:lnTo>
                    <a:lnTo>
                      <a:pt x="15975" y="18460"/>
                    </a:lnTo>
                    <a:lnTo>
                      <a:pt x="13500" y="20470"/>
                    </a:lnTo>
                    <a:lnTo>
                      <a:pt x="11250" y="21349"/>
                    </a:lnTo>
                    <a:lnTo>
                      <a:pt x="7875" y="21600"/>
                    </a:lnTo>
                    <a:lnTo>
                      <a:pt x="3150" y="20093"/>
                    </a:lnTo>
                    <a:lnTo>
                      <a:pt x="1125" y="16828"/>
                    </a:lnTo>
                    <a:lnTo>
                      <a:pt x="0" y="13688"/>
                    </a:lnTo>
                    <a:lnTo>
                      <a:pt x="0" y="9042"/>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325" name="Shape"/>
              <p:cNvSpPr/>
              <p:nvPr/>
            </p:nvSpPr>
            <p:spPr>
              <a:xfrm>
                <a:off x="36512" y="173408"/>
                <a:ext cx="100013" cy="2593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48" y="1389"/>
                    </a:moveTo>
                    <a:lnTo>
                      <a:pt x="5934" y="463"/>
                    </a:lnTo>
                    <a:lnTo>
                      <a:pt x="8782" y="154"/>
                    </a:lnTo>
                    <a:lnTo>
                      <a:pt x="11868" y="0"/>
                    </a:lnTo>
                    <a:lnTo>
                      <a:pt x="15666" y="231"/>
                    </a:lnTo>
                    <a:lnTo>
                      <a:pt x="19701" y="1389"/>
                    </a:lnTo>
                    <a:lnTo>
                      <a:pt x="21600" y="3471"/>
                    </a:lnTo>
                    <a:lnTo>
                      <a:pt x="21600" y="6634"/>
                    </a:lnTo>
                    <a:lnTo>
                      <a:pt x="21125" y="9643"/>
                    </a:lnTo>
                    <a:lnTo>
                      <a:pt x="19226" y="14194"/>
                    </a:lnTo>
                    <a:lnTo>
                      <a:pt x="17327" y="17897"/>
                    </a:lnTo>
                    <a:lnTo>
                      <a:pt x="15666" y="20366"/>
                    </a:lnTo>
                    <a:lnTo>
                      <a:pt x="11393" y="21600"/>
                    </a:lnTo>
                    <a:lnTo>
                      <a:pt x="5934" y="21369"/>
                    </a:lnTo>
                    <a:lnTo>
                      <a:pt x="2848" y="19440"/>
                    </a:lnTo>
                    <a:lnTo>
                      <a:pt x="949" y="16586"/>
                    </a:lnTo>
                    <a:lnTo>
                      <a:pt x="237" y="13500"/>
                    </a:lnTo>
                    <a:lnTo>
                      <a:pt x="0" y="8717"/>
                    </a:lnTo>
                    <a:lnTo>
                      <a:pt x="712" y="5323"/>
                    </a:lnTo>
                    <a:lnTo>
                      <a:pt x="1662" y="2391"/>
                    </a:lnTo>
                    <a:lnTo>
                      <a:pt x="2848" y="1389"/>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326" name="Shape"/>
              <p:cNvSpPr/>
              <p:nvPr/>
            </p:nvSpPr>
            <p:spPr>
              <a:xfrm>
                <a:off x="0" y="173408"/>
                <a:ext cx="92076" cy="3165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94" y="63"/>
                    </a:moveTo>
                    <a:lnTo>
                      <a:pt x="20039" y="0"/>
                    </a:lnTo>
                    <a:lnTo>
                      <a:pt x="21600" y="884"/>
                    </a:lnTo>
                    <a:lnTo>
                      <a:pt x="18998" y="2084"/>
                    </a:lnTo>
                    <a:lnTo>
                      <a:pt x="15094" y="2779"/>
                    </a:lnTo>
                    <a:lnTo>
                      <a:pt x="11711" y="4358"/>
                    </a:lnTo>
                    <a:lnTo>
                      <a:pt x="8067" y="6568"/>
                    </a:lnTo>
                    <a:lnTo>
                      <a:pt x="6506" y="8653"/>
                    </a:lnTo>
                    <a:lnTo>
                      <a:pt x="5205" y="12063"/>
                    </a:lnTo>
                    <a:lnTo>
                      <a:pt x="6506" y="15284"/>
                    </a:lnTo>
                    <a:lnTo>
                      <a:pt x="8588" y="16800"/>
                    </a:lnTo>
                    <a:lnTo>
                      <a:pt x="6766" y="18379"/>
                    </a:lnTo>
                    <a:lnTo>
                      <a:pt x="5205" y="19642"/>
                    </a:lnTo>
                    <a:lnTo>
                      <a:pt x="5986" y="21600"/>
                    </a:lnTo>
                    <a:lnTo>
                      <a:pt x="3643" y="21474"/>
                    </a:lnTo>
                    <a:lnTo>
                      <a:pt x="1041" y="19832"/>
                    </a:lnTo>
                    <a:lnTo>
                      <a:pt x="0" y="18379"/>
                    </a:lnTo>
                    <a:lnTo>
                      <a:pt x="3123" y="16547"/>
                    </a:lnTo>
                    <a:lnTo>
                      <a:pt x="1822" y="14716"/>
                    </a:lnTo>
                    <a:lnTo>
                      <a:pt x="1041" y="11937"/>
                    </a:lnTo>
                    <a:lnTo>
                      <a:pt x="1041" y="8463"/>
                    </a:lnTo>
                    <a:lnTo>
                      <a:pt x="3123" y="4800"/>
                    </a:lnTo>
                    <a:lnTo>
                      <a:pt x="6506" y="2084"/>
                    </a:lnTo>
                    <a:lnTo>
                      <a:pt x="10149" y="695"/>
                    </a:lnTo>
                    <a:lnTo>
                      <a:pt x="15094" y="63"/>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327" name="Shape"/>
              <p:cNvSpPr/>
              <p:nvPr/>
            </p:nvSpPr>
            <p:spPr>
              <a:xfrm>
                <a:off x="125412" y="179771"/>
                <a:ext cx="90488" cy="3038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0" y="0"/>
                    </a:moveTo>
                    <a:lnTo>
                      <a:pt x="8848" y="0"/>
                    </a:lnTo>
                    <a:lnTo>
                      <a:pt x="15094" y="1651"/>
                    </a:lnTo>
                    <a:lnTo>
                      <a:pt x="21600" y="6407"/>
                    </a:lnTo>
                    <a:lnTo>
                      <a:pt x="21600" y="11824"/>
                    </a:lnTo>
                    <a:lnTo>
                      <a:pt x="18217" y="16382"/>
                    </a:lnTo>
                    <a:lnTo>
                      <a:pt x="21600" y="17967"/>
                    </a:lnTo>
                    <a:lnTo>
                      <a:pt x="21600" y="20147"/>
                    </a:lnTo>
                    <a:lnTo>
                      <a:pt x="18217" y="21600"/>
                    </a:lnTo>
                    <a:lnTo>
                      <a:pt x="14313" y="20279"/>
                    </a:lnTo>
                    <a:lnTo>
                      <a:pt x="12231" y="18165"/>
                    </a:lnTo>
                    <a:lnTo>
                      <a:pt x="7287" y="16580"/>
                    </a:lnTo>
                    <a:lnTo>
                      <a:pt x="12492" y="15193"/>
                    </a:lnTo>
                    <a:lnTo>
                      <a:pt x="15875" y="11824"/>
                    </a:lnTo>
                    <a:lnTo>
                      <a:pt x="15875" y="8587"/>
                    </a:lnTo>
                    <a:lnTo>
                      <a:pt x="12492" y="5417"/>
                    </a:lnTo>
                    <a:lnTo>
                      <a:pt x="6506" y="3039"/>
                    </a:lnTo>
                    <a:lnTo>
                      <a:pt x="0" y="1916"/>
                    </a:lnTo>
                    <a:lnTo>
                      <a:pt x="260" y="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328" name="Shape"/>
              <p:cNvSpPr/>
              <p:nvPr/>
            </p:nvSpPr>
            <p:spPr>
              <a:xfrm>
                <a:off x="36512" y="380224"/>
                <a:ext cx="92076" cy="3627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0" y="0"/>
                    </a:moveTo>
                    <a:lnTo>
                      <a:pt x="4629" y="882"/>
                    </a:lnTo>
                    <a:lnTo>
                      <a:pt x="5657" y="1763"/>
                    </a:lnTo>
                    <a:lnTo>
                      <a:pt x="6686" y="4904"/>
                    </a:lnTo>
                    <a:lnTo>
                      <a:pt x="7200" y="6998"/>
                    </a:lnTo>
                    <a:lnTo>
                      <a:pt x="7200" y="10580"/>
                    </a:lnTo>
                    <a:lnTo>
                      <a:pt x="6686" y="13996"/>
                    </a:lnTo>
                    <a:lnTo>
                      <a:pt x="5914" y="16696"/>
                    </a:lnTo>
                    <a:lnTo>
                      <a:pt x="5143" y="17522"/>
                    </a:lnTo>
                    <a:lnTo>
                      <a:pt x="10286" y="17963"/>
                    </a:lnTo>
                    <a:lnTo>
                      <a:pt x="14914" y="18514"/>
                    </a:lnTo>
                    <a:lnTo>
                      <a:pt x="20829" y="19616"/>
                    </a:lnTo>
                    <a:lnTo>
                      <a:pt x="21600" y="20057"/>
                    </a:lnTo>
                    <a:lnTo>
                      <a:pt x="21343" y="20884"/>
                    </a:lnTo>
                    <a:lnTo>
                      <a:pt x="18000" y="21600"/>
                    </a:lnTo>
                    <a:lnTo>
                      <a:pt x="16971" y="21159"/>
                    </a:lnTo>
                    <a:lnTo>
                      <a:pt x="15943" y="20278"/>
                    </a:lnTo>
                    <a:lnTo>
                      <a:pt x="13114" y="19561"/>
                    </a:lnTo>
                    <a:lnTo>
                      <a:pt x="7971" y="18735"/>
                    </a:lnTo>
                    <a:lnTo>
                      <a:pt x="4629" y="18514"/>
                    </a:lnTo>
                    <a:lnTo>
                      <a:pt x="1029" y="18514"/>
                    </a:lnTo>
                    <a:lnTo>
                      <a:pt x="1029" y="17853"/>
                    </a:lnTo>
                    <a:lnTo>
                      <a:pt x="2829" y="17027"/>
                    </a:lnTo>
                    <a:lnTo>
                      <a:pt x="4629" y="14657"/>
                    </a:lnTo>
                    <a:lnTo>
                      <a:pt x="5143" y="12122"/>
                    </a:lnTo>
                    <a:lnTo>
                      <a:pt x="4629" y="9863"/>
                    </a:lnTo>
                    <a:lnTo>
                      <a:pt x="4629" y="6998"/>
                    </a:lnTo>
                    <a:lnTo>
                      <a:pt x="3600" y="4518"/>
                    </a:lnTo>
                    <a:lnTo>
                      <a:pt x="1543" y="2755"/>
                    </a:lnTo>
                    <a:lnTo>
                      <a:pt x="0" y="1047"/>
                    </a:lnTo>
                    <a:lnTo>
                      <a:pt x="257" y="441"/>
                    </a:lnTo>
                    <a:lnTo>
                      <a:pt x="1800" y="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329" name="Shape"/>
              <p:cNvSpPr/>
              <p:nvPr/>
            </p:nvSpPr>
            <p:spPr>
              <a:xfrm>
                <a:off x="93662" y="380224"/>
                <a:ext cx="96838" cy="3261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3"/>
                    </a:moveTo>
                    <a:lnTo>
                      <a:pt x="0" y="306"/>
                    </a:lnTo>
                    <a:lnTo>
                      <a:pt x="2455" y="0"/>
                    </a:lnTo>
                    <a:lnTo>
                      <a:pt x="5891" y="0"/>
                    </a:lnTo>
                    <a:lnTo>
                      <a:pt x="8591" y="795"/>
                    </a:lnTo>
                    <a:lnTo>
                      <a:pt x="9082" y="1530"/>
                    </a:lnTo>
                    <a:lnTo>
                      <a:pt x="8591" y="3059"/>
                    </a:lnTo>
                    <a:lnTo>
                      <a:pt x="6627" y="5018"/>
                    </a:lnTo>
                    <a:lnTo>
                      <a:pt x="5891" y="8016"/>
                    </a:lnTo>
                    <a:lnTo>
                      <a:pt x="5400" y="10035"/>
                    </a:lnTo>
                    <a:lnTo>
                      <a:pt x="5400" y="10341"/>
                    </a:lnTo>
                    <a:lnTo>
                      <a:pt x="6382" y="13156"/>
                    </a:lnTo>
                    <a:lnTo>
                      <a:pt x="7364" y="14686"/>
                    </a:lnTo>
                    <a:lnTo>
                      <a:pt x="8591" y="15971"/>
                    </a:lnTo>
                    <a:lnTo>
                      <a:pt x="8100" y="16460"/>
                    </a:lnTo>
                    <a:lnTo>
                      <a:pt x="11291" y="17929"/>
                    </a:lnTo>
                    <a:lnTo>
                      <a:pt x="14727" y="18846"/>
                    </a:lnTo>
                    <a:lnTo>
                      <a:pt x="18655" y="19642"/>
                    </a:lnTo>
                    <a:lnTo>
                      <a:pt x="21600" y="20070"/>
                    </a:lnTo>
                    <a:lnTo>
                      <a:pt x="21600" y="20805"/>
                    </a:lnTo>
                    <a:lnTo>
                      <a:pt x="20127" y="21416"/>
                    </a:lnTo>
                    <a:lnTo>
                      <a:pt x="15955" y="21600"/>
                    </a:lnTo>
                    <a:lnTo>
                      <a:pt x="12764" y="21172"/>
                    </a:lnTo>
                    <a:lnTo>
                      <a:pt x="12764" y="20682"/>
                    </a:lnTo>
                    <a:lnTo>
                      <a:pt x="10555" y="18846"/>
                    </a:lnTo>
                    <a:lnTo>
                      <a:pt x="6382" y="17867"/>
                    </a:lnTo>
                    <a:lnTo>
                      <a:pt x="3191" y="16888"/>
                    </a:lnTo>
                    <a:lnTo>
                      <a:pt x="982" y="16338"/>
                    </a:lnTo>
                    <a:lnTo>
                      <a:pt x="1718" y="15665"/>
                    </a:lnTo>
                    <a:lnTo>
                      <a:pt x="2700" y="13890"/>
                    </a:lnTo>
                    <a:lnTo>
                      <a:pt x="2700" y="10525"/>
                    </a:lnTo>
                    <a:lnTo>
                      <a:pt x="2455" y="8138"/>
                    </a:lnTo>
                    <a:lnTo>
                      <a:pt x="2455" y="5813"/>
                    </a:lnTo>
                    <a:lnTo>
                      <a:pt x="1964" y="3243"/>
                    </a:lnTo>
                    <a:lnTo>
                      <a:pt x="0" y="1713"/>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grpSp>
        <p:grpSp>
          <p:nvGrpSpPr>
            <p:cNvPr id="337" name="Group"/>
            <p:cNvGrpSpPr/>
            <p:nvPr/>
          </p:nvGrpSpPr>
          <p:grpSpPr>
            <a:xfrm>
              <a:off x="0" y="1035049"/>
              <a:ext cx="150813" cy="546102"/>
              <a:chOff x="0" y="0"/>
              <a:chExt cx="150812" cy="546100"/>
            </a:xfrm>
          </p:grpSpPr>
          <p:sp>
            <p:nvSpPr>
              <p:cNvPr id="331" name="Shape"/>
              <p:cNvSpPr/>
              <p:nvPr/>
            </p:nvSpPr>
            <p:spPr>
              <a:xfrm>
                <a:off x="23812" y="0"/>
                <a:ext cx="92076" cy="1162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86"/>
                    </a:moveTo>
                    <a:lnTo>
                      <a:pt x="1525" y="4800"/>
                    </a:lnTo>
                    <a:lnTo>
                      <a:pt x="3558" y="2400"/>
                    </a:lnTo>
                    <a:lnTo>
                      <a:pt x="6099" y="1029"/>
                    </a:lnTo>
                    <a:lnTo>
                      <a:pt x="8894" y="0"/>
                    </a:lnTo>
                    <a:lnTo>
                      <a:pt x="11944" y="343"/>
                    </a:lnTo>
                    <a:lnTo>
                      <a:pt x="14231" y="2057"/>
                    </a:lnTo>
                    <a:lnTo>
                      <a:pt x="16264" y="5314"/>
                    </a:lnTo>
                    <a:lnTo>
                      <a:pt x="17026" y="9771"/>
                    </a:lnTo>
                    <a:lnTo>
                      <a:pt x="17026" y="14400"/>
                    </a:lnTo>
                    <a:lnTo>
                      <a:pt x="21600" y="17657"/>
                    </a:lnTo>
                    <a:lnTo>
                      <a:pt x="21600" y="19200"/>
                    </a:lnTo>
                    <a:lnTo>
                      <a:pt x="20838" y="19371"/>
                    </a:lnTo>
                    <a:lnTo>
                      <a:pt x="16772" y="16457"/>
                    </a:lnTo>
                    <a:lnTo>
                      <a:pt x="15501" y="18686"/>
                    </a:lnTo>
                    <a:lnTo>
                      <a:pt x="13214" y="20571"/>
                    </a:lnTo>
                    <a:lnTo>
                      <a:pt x="11181" y="21429"/>
                    </a:lnTo>
                    <a:lnTo>
                      <a:pt x="7624" y="21600"/>
                    </a:lnTo>
                    <a:lnTo>
                      <a:pt x="2795" y="20229"/>
                    </a:lnTo>
                    <a:lnTo>
                      <a:pt x="762" y="16971"/>
                    </a:lnTo>
                    <a:lnTo>
                      <a:pt x="0" y="13886"/>
                    </a:lnTo>
                    <a:lnTo>
                      <a:pt x="0" y="9086"/>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332" name="Shape"/>
              <p:cNvSpPr/>
              <p:nvPr/>
            </p:nvSpPr>
            <p:spPr>
              <a:xfrm>
                <a:off x="17462" y="124185"/>
                <a:ext cx="92076" cy="1910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86" y="1357"/>
                    </a:moveTo>
                    <a:lnTo>
                      <a:pt x="5657" y="417"/>
                    </a:lnTo>
                    <a:lnTo>
                      <a:pt x="8743" y="104"/>
                    </a:lnTo>
                    <a:lnTo>
                      <a:pt x="11571" y="0"/>
                    </a:lnTo>
                    <a:lnTo>
                      <a:pt x="15686" y="209"/>
                    </a:lnTo>
                    <a:lnTo>
                      <a:pt x="20057" y="1357"/>
                    </a:lnTo>
                    <a:lnTo>
                      <a:pt x="21600" y="3548"/>
                    </a:lnTo>
                    <a:lnTo>
                      <a:pt x="21600" y="6574"/>
                    </a:lnTo>
                    <a:lnTo>
                      <a:pt x="21600" y="9600"/>
                    </a:lnTo>
                    <a:lnTo>
                      <a:pt x="19286" y="14191"/>
                    </a:lnTo>
                    <a:lnTo>
                      <a:pt x="17743" y="17948"/>
                    </a:lnTo>
                    <a:lnTo>
                      <a:pt x="15686" y="20348"/>
                    </a:lnTo>
                    <a:lnTo>
                      <a:pt x="11571" y="21600"/>
                    </a:lnTo>
                    <a:lnTo>
                      <a:pt x="5657" y="21287"/>
                    </a:lnTo>
                    <a:lnTo>
                      <a:pt x="2829" y="19409"/>
                    </a:lnTo>
                    <a:lnTo>
                      <a:pt x="1029" y="16591"/>
                    </a:lnTo>
                    <a:lnTo>
                      <a:pt x="0" y="13357"/>
                    </a:lnTo>
                    <a:lnTo>
                      <a:pt x="0" y="8765"/>
                    </a:lnTo>
                    <a:lnTo>
                      <a:pt x="771" y="5426"/>
                    </a:lnTo>
                    <a:lnTo>
                      <a:pt x="2057" y="2400"/>
                    </a:lnTo>
                    <a:lnTo>
                      <a:pt x="3086" y="1357"/>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333" name="Shape"/>
              <p:cNvSpPr/>
              <p:nvPr/>
            </p:nvSpPr>
            <p:spPr>
              <a:xfrm>
                <a:off x="0" y="124185"/>
                <a:ext cx="92076" cy="2356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39" y="85"/>
                    </a:moveTo>
                    <a:lnTo>
                      <a:pt x="19821" y="0"/>
                    </a:lnTo>
                    <a:lnTo>
                      <a:pt x="21600" y="935"/>
                    </a:lnTo>
                    <a:lnTo>
                      <a:pt x="18805" y="2126"/>
                    </a:lnTo>
                    <a:lnTo>
                      <a:pt x="15247" y="2891"/>
                    </a:lnTo>
                    <a:lnTo>
                      <a:pt x="11689" y="4422"/>
                    </a:lnTo>
                    <a:lnTo>
                      <a:pt x="7878" y="6633"/>
                    </a:lnTo>
                    <a:lnTo>
                      <a:pt x="6353" y="8674"/>
                    </a:lnTo>
                    <a:lnTo>
                      <a:pt x="5082" y="12076"/>
                    </a:lnTo>
                    <a:lnTo>
                      <a:pt x="6353" y="15307"/>
                    </a:lnTo>
                    <a:lnTo>
                      <a:pt x="7878" y="16838"/>
                    </a:lnTo>
                    <a:lnTo>
                      <a:pt x="6861" y="18454"/>
                    </a:lnTo>
                    <a:lnTo>
                      <a:pt x="5082" y="19729"/>
                    </a:lnTo>
                    <a:lnTo>
                      <a:pt x="6099" y="21600"/>
                    </a:lnTo>
                    <a:lnTo>
                      <a:pt x="3304" y="21515"/>
                    </a:lnTo>
                    <a:lnTo>
                      <a:pt x="762" y="19899"/>
                    </a:lnTo>
                    <a:lnTo>
                      <a:pt x="0" y="18454"/>
                    </a:lnTo>
                    <a:lnTo>
                      <a:pt x="2795" y="16583"/>
                    </a:lnTo>
                    <a:lnTo>
                      <a:pt x="2033" y="14797"/>
                    </a:lnTo>
                    <a:lnTo>
                      <a:pt x="762" y="11906"/>
                    </a:lnTo>
                    <a:lnTo>
                      <a:pt x="762" y="8504"/>
                    </a:lnTo>
                    <a:lnTo>
                      <a:pt x="2795" y="4932"/>
                    </a:lnTo>
                    <a:lnTo>
                      <a:pt x="6353" y="2126"/>
                    </a:lnTo>
                    <a:lnTo>
                      <a:pt x="9911" y="765"/>
                    </a:lnTo>
                    <a:lnTo>
                      <a:pt x="14739" y="85"/>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334" name="Shape"/>
              <p:cNvSpPr/>
              <p:nvPr/>
            </p:nvSpPr>
            <p:spPr>
              <a:xfrm>
                <a:off x="58737" y="130554"/>
                <a:ext cx="92076" cy="2213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20" y="90"/>
                    </a:moveTo>
                    <a:lnTo>
                      <a:pt x="8848" y="0"/>
                    </a:lnTo>
                    <a:lnTo>
                      <a:pt x="15094" y="1627"/>
                    </a:lnTo>
                    <a:lnTo>
                      <a:pt x="21600" y="6326"/>
                    </a:lnTo>
                    <a:lnTo>
                      <a:pt x="21600" y="11749"/>
                    </a:lnTo>
                    <a:lnTo>
                      <a:pt x="18477" y="16358"/>
                    </a:lnTo>
                    <a:lnTo>
                      <a:pt x="21600" y="17985"/>
                    </a:lnTo>
                    <a:lnTo>
                      <a:pt x="21600" y="20064"/>
                    </a:lnTo>
                    <a:lnTo>
                      <a:pt x="18477" y="21600"/>
                    </a:lnTo>
                    <a:lnTo>
                      <a:pt x="14313" y="20244"/>
                    </a:lnTo>
                    <a:lnTo>
                      <a:pt x="12231" y="18166"/>
                    </a:lnTo>
                    <a:lnTo>
                      <a:pt x="7287" y="16539"/>
                    </a:lnTo>
                    <a:lnTo>
                      <a:pt x="12752" y="15183"/>
                    </a:lnTo>
                    <a:lnTo>
                      <a:pt x="15875" y="11749"/>
                    </a:lnTo>
                    <a:lnTo>
                      <a:pt x="15875" y="8586"/>
                    </a:lnTo>
                    <a:lnTo>
                      <a:pt x="12752" y="5332"/>
                    </a:lnTo>
                    <a:lnTo>
                      <a:pt x="6506" y="2982"/>
                    </a:lnTo>
                    <a:lnTo>
                      <a:pt x="0" y="1898"/>
                    </a:lnTo>
                    <a:lnTo>
                      <a:pt x="520" y="9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335" name="Shape"/>
              <p:cNvSpPr/>
              <p:nvPr/>
            </p:nvSpPr>
            <p:spPr>
              <a:xfrm>
                <a:off x="17462" y="277030"/>
                <a:ext cx="92076" cy="2690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7" y="0"/>
                    </a:moveTo>
                    <a:lnTo>
                      <a:pt x="4886" y="888"/>
                    </a:lnTo>
                    <a:lnTo>
                      <a:pt x="5657" y="1775"/>
                    </a:lnTo>
                    <a:lnTo>
                      <a:pt x="6686" y="4956"/>
                    </a:lnTo>
                    <a:lnTo>
                      <a:pt x="7200" y="7027"/>
                    </a:lnTo>
                    <a:lnTo>
                      <a:pt x="7200" y="10652"/>
                    </a:lnTo>
                    <a:lnTo>
                      <a:pt x="6686" y="13981"/>
                    </a:lnTo>
                    <a:lnTo>
                      <a:pt x="5914" y="16718"/>
                    </a:lnTo>
                    <a:lnTo>
                      <a:pt x="5143" y="17532"/>
                    </a:lnTo>
                    <a:lnTo>
                      <a:pt x="10543" y="17975"/>
                    </a:lnTo>
                    <a:lnTo>
                      <a:pt x="14914" y="18493"/>
                    </a:lnTo>
                    <a:lnTo>
                      <a:pt x="20829" y="19677"/>
                    </a:lnTo>
                    <a:lnTo>
                      <a:pt x="21600" y="20047"/>
                    </a:lnTo>
                    <a:lnTo>
                      <a:pt x="21343" y="20934"/>
                    </a:lnTo>
                    <a:lnTo>
                      <a:pt x="18000" y="21600"/>
                    </a:lnTo>
                    <a:lnTo>
                      <a:pt x="16971" y="21156"/>
                    </a:lnTo>
                    <a:lnTo>
                      <a:pt x="15943" y="20268"/>
                    </a:lnTo>
                    <a:lnTo>
                      <a:pt x="13114" y="19529"/>
                    </a:lnTo>
                    <a:lnTo>
                      <a:pt x="7971" y="18789"/>
                    </a:lnTo>
                    <a:lnTo>
                      <a:pt x="4886" y="18493"/>
                    </a:lnTo>
                    <a:lnTo>
                      <a:pt x="1029" y="18493"/>
                    </a:lnTo>
                    <a:lnTo>
                      <a:pt x="1029" y="17827"/>
                    </a:lnTo>
                    <a:lnTo>
                      <a:pt x="2829" y="17088"/>
                    </a:lnTo>
                    <a:lnTo>
                      <a:pt x="4886" y="14647"/>
                    </a:lnTo>
                    <a:lnTo>
                      <a:pt x="5143" y="12132"/>
                    </a:lnTo>
                    <a:lnTo>
                      <a:pt x="4886" y="9912"/>
                    </a:lnTo>
                    <a:lnTo>
                      <a:pt x="4886" y="7027"/>
                    </a:lnTo>
                    <a:lnTo>
                      <a:pt x="3600" y="4586"/>
                    </a:lnTo>
                    <a:lnTo>
                      <a:pt x="1543" y="2737"/>
                    </a:lnTo>
                    <a:lnTo>
                      <a:pt x="0" y="1110"/>
                    </a:lnTo>
                    <a:lnTo>
                      <a:pt x="257" y="592"/>
                    </a:lnTo>
                    <a:lnTo>
                      <a:pt x="2057" y="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336" name="Shape"/>
              <p:cNvSpPr/>
              <p:nvPr/>
            </p:nvSpPr>
            <p:spPr>
              <a:xfrm>
                <a:off x="47625" y="277030"/>
                <a:ext cx="92076" cy="242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31"/>
                    </a:moveTo>
                    <a:lnTo>
                      <a:pt x="0" y="412"/>
                    </a:lnTo>
                    <a:lnTo>
                      <a:pt x="2082" y="0"/>
                    </a:lnTo>
                    <a:lnTo>
                      <a:pt x="5725" y="0"/>
                    </a:lnTo>
                    <a:lnTo>
                      <a:pt x="8067" y="824"/>
                    </a:lnTo>
                    <a:lnTo>
                      <a:pt x="8588" y="1566"/>
                    </a:lnTo>
                    <a:lnTo>
                      <a:pt x="8067" y="3050"/>
                    </a:lnTo>
                    <a:lnTo>
                      <a:pt x="6506" y="5029"/>
                    </a:lnTo>
                    <a:lnTo>
                      <a:pt x="5725" y="8079"/>
                    </a:lnTo>
                    <a:lnTo>
                      <a:pt x="5205" y="10058"/>
                    </a:lnTo>
                    <a:lnTo>
                      <a:pt x="5205" y="10388"/>
                    </a:lnTo>
                    <a:lnTo>
                      <a:pt x="5725" y="13108"/>
                    </a:lnTo>
                    <a:lnTo>
                      <a:pt x="7027" y="14757"/>
                    </a:lnTo>
                    <a:lnTo>
                      <a:pt x="8067" y="15994"/>
                    </a:lnTo>
                    <a:lnTo>
                      <a:pt x="7807" y="16489"/>
                    </a:lnTo>
                    <a:lnTo>
                      <a:pt x="10930" y="17973"/>
                    </a:lnTo>
                    <a:lnTo>
                      <a:pt x="14573" y="18879"/>
                    </a:lnTo>
                    <a:lnTo>
                      <a:pt x="18477" y="19704"/>
                    </a:lnTo>
                    <a:lnTo>
                      <a:pt x="21600" y="20116"/>
                    </a:lnTo>
                    <a:lnTo>
                      <a:pt x="21600" y="20776"/>
                    </a:lnTo>
                    <a:lnTo>
                      <a:pt x="20039" y="21435"/>
                    </a:lnTo>
                    <a:lnTo>
                      <a:pt x="15614" y="21600"/>
                    </a:lnTo>
                    <a:lnTo>
                      <a:pt x="12752" y="21188"/>
                    </a:lnTo>
                    <a:lnTo>
                      <a:pt x="12752" y="20693"/>
                    </a:lnTo>
                    <a:lnTo>
                      <a:pt x="10149" y="18879"/>
                    </a:lnTo>
                    <a:lnTo>
                      <a:pt x="5725" y="17890"/>
                    </a:lnTo>
                    <a:lnTo>
                      <a:pt x="2863" y="16901"/>
                    </a:lnTo>
                    <a:lnTo>
                      <a:pt x="781" y="16324"/>
                    </a:lnTo>
                    <a:lnTo>
                      <a:pt x="1301" y="15747"/>
                    </a:lnTo>
                    <a:lnTo>
                      <a:pt x="2863" y="13933"/>
                    </a:lnTo>
                    <a:lnTo>
                      <a:pt x="2863" y="10635"/>
                    </a:lnTo>
                    <a:lnTo>
                      <a:pt x="2082" y="8162"/>
                    </a:lnTo>
                    <a:lnTo>
                      <a:pt x="2082" y="5853"/>
                    </a:lnTo>
                    <a:lnTo>
                      <a:pt x="2082" y="3215"/>
                    </a:lnTo>
                    <a:lnTo>
                      <a:pt x="0" y="1731"/>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grpSp>
      </p:gr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Church in Charge"/>
          <p:cNvSpPr txBox="1"/>
          <p:nvPr>
            <p:ph type="title"/>
          </p:nvPr>
        </p:nvSpPr>
        <p:spPr>
          <a:prstGeom prst="rect">
            <a:avLst/>
          </a:prstGeom>
        </p:spPr>
        <p:txBody>
          <a:bodyPr/>
          <a:lstStyle/>
          <a:p>
            <a:pPr/>
            <a:r>
              <a:t>Church in Charge</a:t>
            </a:r>
          </a:p>
        </p:txBody>
      </p:sp>
      <p:pic>
        <p:nvPicPr>
          <p:cNvPr id="341" name="Image" descr="Image"/>
          <p:cNvPicPr>
            <a:picLocks noChangeAspect="1"/>
          </p:cNvPicPr>
          <p:nvPr/>
        </p:nvPicPr>
        <p:blipFill>
          <a:blip r:embed="rId2">
            <a:extLst/>
          </a:blip>
          <a:stretch>
            <a:fillRect/>
          </a:stretch>
        </p:blipFill>
        <p:spPr>
          <a:xfrm>
            <a:off x="1714181" y="2442701"/>
            <a:ext cx="2104987" cy="1487524"/>
          </a:xfrm>
          <a:prstGeom prst="rect">
            <a:avLst/>
          </a:prstGeom>
          <a:ln w="12700">
            <a:miter lim="400000"/>
          </a:ln>
        </p:spPr>
      </p:pic>
      <p:sp>
        <p:nvSpPr>
          <p:cNvPr id="342" name="Line"/>
          <p:cNvSpPr/>
          <p:nvPr/>
        </p:nvSpPr>
        <p:spPr>
          <a:xfrm>
            <a:off x="2762686" y="3684335"/>
            <a:ext cx="3952666" cy="3952667"/>
          </a:xfrm>
          <a:prstGeom prst="line">
            <a:avLst/>
          </a:prstGeom>
          <a:ln w="38100">
            <a:solidFill>
              <a:srgbClr val="3E231A"/>
            </a:solidFill>
            <a:miter lim="400000"/>
            <a:tailEnd type="triangle"/>
          </a:ln>
        </p:spPr>
        <p:txBody>
          <a:bodyPr lIns="50800" tIns="50800" rIns="50800" bIns="50800" anchor="ctr"/>
          <a:lstStyle/>
          <a:p>
            <a:pPr>
              <a:defRPr sz="3000"/>
            </a:pPr>
          </a:p>
        </p:txBody>
      </p:sp>
      <p:sp>
        <p:nvSpPr>
          <p:cNvPr id="343" name="Line"/>
          <p:cNvSpPr/>
          <p:nvPr/>
        </p:nvSpPr>
        <p:spPr>
          <a:xfrm>
            <a:off x="3136689" y="3750886"/>
            <a:ext cx="3202199" cy="2267631"/>
          </a:xfrm>
          <a:prstGeom prst="line">
            <a:avLst/>
          </a:prstGeom>
          <a:ln w="38100">
            <a:solidFill>
              <a:srgbClr val="3E231A"/>
            </a:solidFill>
            <a:miter lim="400000"/>
            <a:tailEnd type="triangle"/>
          </a:ln>
        </p:spPr>
        <p:txBody>
          <a:bodyPr lIns="50800" tIns="50800" rIns="50800" bIns="50800" anchor="ctr"/>
          <a:lstStyle/>
          <a:p>
            <a:pPr>
              <a:defRPr sz="3000"/>
            </a:pPr>
          </a:p>
        </p:txBody>
      </p:sp>
      <p:sp>
        <p:nvSpPr>
          <p:cNvPr id="344" name="Line"/>
          <p:cNvSpPr/>
          <p:nvPr/>
        </p:nvSpPr>
        <p:spPr>
          <a:xfrm>
            <a:off x="4018204" y="3710970"/>
            <a:ext cx="3342065" cy="1455477"/>
          </a:xfrm>
          <a:prstGeom prst="line">
            <a:avLst/>
          </a:prstGeom>
          <a:ln w="38100">
            <a:solidFill>
              <a:srgbClr val="3E231A"/>
            </a:solidFill>
            <a:miter lim="400000"/>
            <a:tailEnd type="triangle"/>
          </a:ln>
        </p:spPr>
        <p:txBody>
          <a:bodyPr lIns="50800" tIns="50800" rIns="50800" bIns="50800" anchor="ctr"/>
          <a:lstStyle/>
          <a:p>
            <a:pPr>
              <a:defRPr sz="3000"/>
            </a:pPr>
          </a:p>
        </p:txBody>
      </p:sp>
      <p:sp>
        <p:nvSpPr>
          <p:cNvPr id="345" name="Line"/>
          <p:cNvSpPr/>
          <p:nvPr/>
        </p:nvSpPr>
        <p:spPr>
          <a:xfrm>
            <a:off x="3593626" y="3703719"/>
            <a:ext cx="2287992" cy="1471644"/>
          </a:xfrm>
          <a:prstGeom prst="line">
            <a:avLst/>
          </a:prstGeom>
          <a:ln w="38100">
            <a:solidFill>
              <a:srgbClr val="3E231A"/>
            </a:solidFill>
            <a:miter lim="400000"/>
            <a:tailEnd type="triangle"/>
          </a:ln>
        </p:spPr>
        <p:txBody>
          <a:bodyPr lIns="50800" tIns="50800" rIns="50800" bIns="50800" anchor="ctr"/>
          <a:lstStyle/>
          <a:p>
            <a:pPr>
              <a:defRPr sz="3000"/>
            </a:pPr>
          </a:p>
        </p:txBody>
      </p:sp>
      <p:pic>
        <p:nvPicPr>
          <p:cNvPr id="346" name="image.png" descr="image.png"/>
          <p:cNvPicPr>
            <a:picLocks noChangeAspect="0"/>
          </p:cNvPicPr>
          <p:nvPr/>
        </p:nvPicPr>
        <p:blipFill>
          <a:blip r:embed="rId3">
            <a:extLst/>
          </a:blip>
          <a:stretch>
            <a:fillRect/>
          </a:stretch>
        </p:blipFill>
        <p:spPr>
          <a:xfrm>
            <a:off x="6855810" y="4279024"/>
            <a:ext cx="4457701" cy="4940301"/>
          </a:xfrm>
          <a:prstGeom prst="rect">
            <a:avLst/>
          </a:prstGeom>
          <a:ln w="12700">
            <a:miter lim="400000"/>
          </a:ln>
        </p:spPr>
      </p:pic>
      <p:pic>
        <p:nvPicPr>
          <p:cNvPr id="347" name="Image" descr="Image"/>
          <p:cNvPicPr>
            <a:picLocks noChangeAspect="1"/>
          </p:cNvPicPr>
          <p:nvPr/>
        </p:nvPicPr>
        <p:blipFill>
          <a:blip r:embed="rId4">
            <a:extLst/>
          </a:blip>
          <a:stretch>
            <a:fillRect/>
          </a:stretch>
        </p:blipFill>
        <p:spPr>
          <a:xfrm>
            <a:off x="2100666" y="2680732"/>
            <a:ext cx="483496" cy="689239"/>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Meeting Jesus"/>
          <p:cNvSpPr txBox="1"/>
          <p:nvPr>
            <p:ph type="title"/>
          </p:nvPr>
        </p:nvSpPr>
        <p:spPr>
          <a:prstGeom prst="rect">
            <a:avLst/>
          </a:prstGeom>
        </p:spPr>
        <p:txBody>
          <a:bodyPr/>
          <a:lstStyle/>
          <a:p>
            <a:pPr/>
            <a:r>
              <a:t>Meeting Jesus</a:t>
            </a:r>
          </a:p>
        </p:txBody>
      </p:sp>
      <p:pic>
        <p:nvPicPr>
          <p:cNvPr id="350" name="image.png" descr="image.png"/>
          <p:cNvPicPr>
            <a:picLocks noChangeAspect="1"/>
          </p:cNvPicPr>
          <p:nvPr/>
        </p:nvPicPr>
        <p:blipFill>
          <a:blip r:embed="rId2">
            <a:extLst/>
          </a:blip>
          <a:stretch>
            <a:fillRect/>
          </a:stretch>
        </p:blipFill>
        <p:spPr>
          <a:xfrm>
            <a:off x="1494366" y="2869929"/>
            <a:ext cx="4041588" cy="4479138"/>
          </a:xfrm>
          <a:prstGeom prst="rect">
            <a:avLst/>
          </a:prstGeom>
          <a:ln w="12700">
            <a:miter lim="400000"/>
          </a:ln>
        </p:spPr>
      </p:pic>
      <p:sp>
        <p:nvSpPr>
          <p:cNvPr id="351" name="Arrow"/>
          <p:cNvSpPr/>
          <p:nvPr/>
        </p:nvSpPr>
        <p:spPr>
          <a:xfrm>
            <a:off x="5869651" y="4774604"/>
            <a:ext cx="1782499" cy="1270001"/>
          </a:xfrm>
          <a:prstGeom prst="rightArrow">
            <a:avLst>
              <a:gd name="adj1" fmla="val 32000"/>
              <a:gd name="adj2" fmla="val 64000"/>
            </a:avLst>
          </a:prstGeom>
          <a:blipFill>
            <a:blip r:embed="rId3"/>
          </a:blipFill>
          <a:ln w="12700">
            <a:miter lim="400000"/>
          </a:ln>
          <a:effectLst>
            <a:outerShdw sx="100000" sy="100000" kx="0" ky="0" algn="b" rotWithShape="0" blurRad="50800" dist="25400" dir="5400000">
              <a:srgbClr val="000000">
                <a:alpha val="25000"/>
              </a:srgbClr>
            </a:outerShdw>
          </a:effectLst>
        </p:spPr>
        <p:txBody>
          <a:bodyPr lIns="50800" tIns="50800" rIns="50800" bIns="50800" anchor="ctr"/>
          <a:lstStyle/>
          <a:p>
            <a:pPr>
              <a:defRPr sz="3000">
                <a:solidFill>
                  <a:srgbClr val="FFFFFF"/>
                </a:solidFill>
                <a:effectLst>
                  <a:outerShdw sx="100000" sy="100000" kx="0" ky="0" algn="b" rotWithShape="0" blurRad="76200" dist="12700" dir="5400000">
                    <a:srgbClr val="000000">
                      <a:alpha val="50000"/>
                    </a:srgbClr>
                  </a:outerShdw>
                </a:effectLst>
              </a:defRPr>
            </a:pPr>
          </a:p>
        </p:txBody>
      </p:sp>
      <p:pic>
        <p:nvPicPr>
          <p:cNvPr id="352" name="Image" descr="Image"/>
          <p:cNvPicPr>
            <a:picLocks noChangeAspect="1"/>
          </p:cNvPicPr>
          <p:nvPr/>
        </p:nvPicPr>
        <p:blipFill>
          <a:blip r:embed="rId4">
            <a:extLst/>
          </a:blip>
          <a:stretch>
            <a:fillRect/>
          </a:stretch>
        </p:blipFill>
        <p:spPr>
          <a:xfrm>
            <a:off x="7985847" y="4031456"/>
            <a:ext cx="3900684" cy="2756483"/>
          </a:xfrm>
          <a:prstGeom prst="rect">
            <a:avLst/>
          </a:prstGeom>
          <a:ln w="12700">
            <a:miter lim="400000"/>
          </a:ln>
        </p:spPr>
      </p:pic>
      <p:pic>
        <p:nvPicPr>
          <p:cNvPr id="353" name="Image" descr="Image"/>
          <p:cNvPicPr>
            <a:picLocks noChangeAspect="1"/>
          </p:cNvPicPr>
          <p:nvPr/>
        </p:nvPicPr>
        <p:blipFill>
          <a:blip r:embed="rId5">
            <a:extLst/>
          </a:blip>
          <a:stretch>
            <a:fillRect/>
          </a:stretch>
        </p:blipFill>
        <p:spPr>
          <a:xfrm>
            <a:off x="8715176" y="4474497"/>
            <a:ext cx="890897" cy="1270001"/>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5" name="Image" descr="Image"/>
          <p:cNvPicPr>
            <a:picLocks noChangeAspect="1"/>
          </p:cNvPicPr>
          <p:nvPr/>
        </p:nvPicPr>
        <p:blipFill>
          <a:blip r:embed="rId2">
            <a:extLst/>
          </a:blip>
          <a:stretch>
            <a:fillRect/>
          </a:stretch>
        </p:blipFill>
        <p:spPr>
          <a:xfrm>
            <a:off x="1552791" y="3337624"/>
            <a:ext cx="2419106" cy="3981156"/>
          </a:xfrm>
          <a:prstGeom prst="rect">
            <a:avLst/>
          </a:prstGeom>
          <a:ln w="12700">
            <a:miter lim="400000"/>
          </a:ln>
        </p:spPr>
      </p:pic>
      <p:pic>
        <p:nvPicPr>
          <p:cNvPr id="356" name="Image" descr="Image"/>
          <p:cNvPicPr>
            <a:picLocks noChangeAspect="1"/>
          </p:cNvPicPr>
          <p:nvPr/>
        </p:nvPicPr>
        <p:blipFill>
          <a:blip r:embed="rId3">
            <a:extLst/>
          </a:blip>
          <a:stretch>
            <a:fillRect/>
          </a:stretch>
        </p:blipFill>
        <p:spPr>
          <a:xfrm>
            <a:off x="6792510" y="1013802"/>
            <a:ext cx="3873501" cy="2095501"/>
          </a:xfrm>
          <a:prstGeom prst="rect">
            <a:avLst/>
          </a:prstGeom>
          <a:ln w="12700">
            <a:miter lim="400000"/>
          </a:ln>
        </p:spPr>
      </p:pic>
      <p:sp>
        <p:nvSpPr>
          <p:cNvPr id="357" name="Word &amp;…"/>
          <p:cNvSpPr txBox="1"/>
          <p:nvPr/>
        </p:nvSpPr>
        <p:spPr>
          <a:xfrm>
            <a:off x="5151595" y="3987800"/>
            <a:ext cx="2701610" cy="177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300"/>
            </a:pPr>
            <a:r>
              <a:t>Word &amp;</a:t>
            </a:r>
          </a:p>
          <a:p>
            <a:pPr>
              <a:defRPr sz="4300"/>
            </a:pPr>
            <a:r>
              <a:t>Sacrament</a:t>
            </a:r>
          </a:p>
        </p:txBody>
      </p:sp>
      <p:pic>
        <p:nvPicPr>
          <p:cNvPr id="358" name="Image" descr="Image"/>
          <p:cNvPicPr>
            <a:picLocks noChangeAspect="1"/>
          </p:cNvPicPr>
          <p:nvPr/>
        </p:nvPicPr>
        <p:blipFill>
          <a:blip r:embed="rId4">
            <a:extLst/>
          </a:blip>
          <a:stretch>
            <a:fillRect/>
          </a:stretch>
        </p:blipFill>
        <p:spPr>
          <a:xfrm>
            <a:off x="7332850" y="4329641"/>
            <a:ext cx="3184004" cy="4678726"/>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Oops"/>
          <p:cNvSpPr txBox="1"/>
          <p:nvPr>
            <p:ph type="title"/>
          </p:nvPr>
        </p:nvSpPr>
        <p:spPr>
          <a:prstGeom prst="rect">
            <a:avLst/>
          </a:prstGeom>
        </p:spPr>
        <p:txBody>
          <a:bodyPr/>
          <a:lstStyle/>
          <a:p>
            <a:pPr/>
            <a:r>
              <a:t>Oops</a:t>
            </a:r>
          </a:p>
        </p:txBody>
      </p:sp>
      <p:pic>
        <p:nvPicPr>
          <p:cNvPr id="361" name="image.jpg" descr="image.jpg"/>
          <p:cNvPicPr>
            <a:picLocks noChangeAspect="0"/>
          </p:cNvPicPr>
          <p:nvPr/>
        </p:nvPicPr>
        <p:blipFill>
          <a:blip r:embed="rId3">
            <a:extLst/>
          </a:blip>
          <a:stretch>
            <a:fillRect/>
          </a:stretch>
        </p:blipFill>
        <p:spPr>
          <a:xfrm>
            <a:off x="4911015" y="2327612"/>
            <a:ext cx="3559919" cy="5412836"/>
          </a:xfrm>
          <a:prstGeom prst="rect">
            <a:avLst/>
          </a:prstGeom>
          <a:ln w="12700">
            <a:miter lim="400000"/>
          </a:ln>
          <a:effectLst>
            <a:outerShdw sx="100000" sy="100000" kx="0" ky="0" algn="b" rotWithShape="0" blurRad="292100" dist="139700" dir="2700000">
              <a:srgbClr val="424242">
                <a:alpha val="64999"/>
              </a:srgbClr>
            </a:outerShdw>
          </a:effectLst>
        </p:spPr>
      </p:pic>
      <p:sp>
        <p:nvSpPr>
          <p:cNvPr id="362" name="Not in Charge"/>
          <p:cNvSpPr txBox="1"/>
          <p:nvPr/>
        </p:nvSpPr>
        <p:spPr>
          <a:xfrm>
            <a:off x="5227691" y="8051664"/>
            <a:ext cx="3263792" cy="85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800"/>
            </a:lvl1pPr>
          </a:lstStyle>
          <a:p>
            <a:pPr/>
            <a:r>
              <a:t>Not in Charge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2"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Church not in Charge"/>
          <p:cNvSpPr txBox="1"/>
          <p:nvPr>
            <p:ph type="title"/>
          </p:nvPr>
        </p:nvSpPr>
        <p:spPr>
          <a:prstGeom prst="rect">
            <a:avLst/>
          </a:prstGeom>
        </p:spPr>
        <p:txBody>
          <a:bodyPr/>
          <a:lstStyle/>
          <a:p>
            <a:pPr/>
            <a:r>
              <a:t>Church not in Charge</a:t>
            </a:r>
          </a:p>
        </p:txBody>
      </p:sp>
      <p:pic>
        <p:nvPicPr>
          <p:cNvPr id="367" name="image.png" descr="image.png"/>
          <p:cNvPicPr>
            <a:picLocks noChangeAspect="1"/>
          </p:cNvPicPr>
          <p:nvPr/>
        </p:nvPicPr>
        <p:blipFill>
          <a:blip r:embed="rId2">
            <a:extLst/>
          </a:blip>
          <a:stretch>
            <a:fillRect/>
          </a:stretch>
        </p:blipFill>
        <p:spPr>
          <a:xfrm>
            <a:off x="241300" y="2933700"/>
            <a:ext cx="4457700" cy="4940300"/>
          </a:xfrm>
          <a:prstGeom prst="rect">
            <a:avLst/>
          </a:prstGeom>
          <a:ln w="12700">
            <a:miter lim="400000"/>
          </a:ln>
        </p:spPr>
      </p:pic>
      <p:pic>
        <p:nvPicPr>
          <p:cNvPr id="368" name="image.png" descr="image.png"/>
          <p:cNvPicPr>
            <a:picLocks noChangeAspect="1"/>
          </p:cNvPicPr>
          <p:nvPr/>
        </p:nvPicPr>
        <p:blipFill>
          <a:blip r:embed="rId3">
            <a:extLst/>
          </a:blip>
          <a:stretch>
            <a:fillRect/>
          </a:stretch>
        </p:blipFill>
        <p:spPr>
          <a:xfrm>
            <a:off x="4241800" y="5727700"/>
            <a:ext cx="3632200" cy="1752600"/>
          </a:xfrm>
          <a:prstGeom prst="rect">
            <a:avLst/>
          </a:prstGeom>
          <a:ln w="12700">
            <a:miter lim="400000"/>
          </a:ln>
        </p:spPr>
      </p:pic>
      <p:grpSp>
        <p:nvGrpSpPr>
          <p:cNvPr id="372" name="Group"/>
          <p:cNvGrpSpPr/>
          <p:nvPr/>
        </p:nvGrpSpPr>
        <p:grpSpPr>
          <a:xfrm>
            <a:off x="2030412" y="3136900"/>
            <a:ext cx="8283576" cy="2273300"/>
            <a:chOff x="0" y="0"/>
            <a:chExt cx="8283575" cy="2273300"/>
          </a:xfrm>
        </p:grpSpPr>
        <p:sp>
          <p:nvSpPr>
            <p:cNvPr id="369" name="Shape"/>
            <p:cNvSpPr/>
            <p:nvPr/>
          </p:nvSpPr>
          <p:spPr>
            <a:xfrm flipH="1">
              <a:off x="0" y="0"/>
              <a:ext cx="8283576" cy="2273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3454" y="0"/>
                    <a:pt x="7715" y="0"/>
                  </a:cubicBezTo>
                  <a:lnTo>
                    <a:pt x="12123" y="0"/>
                  </a:lnTo>
                  <a:cubicBezTo>
                    <a:pt x="15392" y="0"/>
                    <a:pt x="18307" y="5770"/>
                    <a:pt x="19396" y="14399"/>
                  </a:cubicBezTo>
                  <a:lnTo>
                    <a:pt x="21600" y="14400"/>
                  </a:lnTo>
                  <a:lnTo>
                    <a:pt x="17633" y="21600"/>
                  </a:lnTo>
                  <a:lnTo>
                    <a:pt x="12783" y="14400"/>
                  </a:lnTo>
                  <a:lnTo>
                    <a:pt x="14988" y="14399"/>
                  </a:lnTo>
                  <a:cubicBezTo>
                    <a:pt x="14166" y="7890"/>
                    <a:pt x="12282" y="2873"/>
                    <a:pt x="9919" y="900"/>
                  </a:cubicBezTo>
                  <a:cubicBezTo>
                    <a:pt x="6649" y="3630"/>
                    <a:pt x="4408" y="12048"/>
                    <a:pt x="4408" y="21600"/>
                  </a:cubicBezTo>
                  <a:close/>
                </a:path>
              </a:pathLst>
            </a:custGeom>
            <a:solidFill>
              <a:srgbClr val="33CCCC"/>
            </a:solidFill>
            <a:ln w="9525" cap="flat">
              <a:solidFill>
                <a:srgbClr val="FFFFFF"/>
              </a:solidFill>
              <a:prstDash val="solid"/>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370" name="Shape"/>
            <p:cNvSpPr/>
            <p:nvPr/>
          </p:nvSpPr>
          <p:spPr>
            <a:xfrm flipH="1">
              <a:off x="4479925" y="0"/>
              <a:ext cx="3803650" cy="2273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7522" y="0"/>
                    <a:pt x="16800" y="0"/>
                  </a:cubicBezTo>
                  <a:cubicBezTo>
                    <a:pt x="18425" y="0"/>
                    <a:pt x="20042" y="303"/>
                    <a:pt x="21600" y="900"/>
                  </a:cubicBezTo>
                  <a:cubicBezTo>
                    <a:pt x="14480" y="3630"/>
                    <a:pt x="9600" y="12048"/>
                    <a:pt x="9600" y="21600"/>
                  </a:cubicBezTo>
                  <a:close/>
                </a:path>
              </a:pathLst>
            </a:custGeom>
            <a:solidFill>
              <a:srgbClr val="28A3A3"/>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371" name="Line"/>
            <p:cNvSpPr/>
            <p:nvPr/>
          </p:nvSpPr>
          <p:spPr>
            <a:xfrm flipH="1">
              <a:off x="4479925" y="0"/>
              <a:ext cx="846138" cy="936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315" y="0"/>
                    <a:pt x="14590" y="7276"/>
                    <a:pt x="21600" y="21600"/>
                  </a:cubicBezTo>
                </a:path>
              </a:pathLst>
            </a:custGeom>
            <a:noFill/>
            <a:ln w="9525" cap="flat">
              <a:solidFill>
                <a:srgbClr val="FFFFFF"/>
              </a:solidFill>
              <a:prstDash val="solid"/>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grpSp>
      <p:grpSp>
        <p:nvGrpSpPr>
          <p:cNvPr id="422" name="Group"/>
          <p:cNvGrpSpPr/>
          <p:nvPr/>
        </p:nvGrpSpPr>
        <p:grpSpPr>
          <a:xfrm>
            <a:off x="8210549" y="4875212"/>
            <a:ext cx="4660901" cy="2527301"/>
            <a:chOff x="0" y="0"/>
            <a:chExt cx="4660900" cy="2527300"/>
          </a:xfrm>
        </p:grpSpPr>
        <p:grpSp>
          <p:nvGrpSpPr>
            <p:cNvPr id="379" name="Group"/>
            <p:cNvGrpSpPr/>
            <p:nvPr/>
          </p:nvGrpSpPr>
          <p:grpSpPr>
            <a:xfrm>
              <a:off x="-1" y="0"/>
              <a:ext cx="1141414" cy="2527300"/>
              <a:chOff x="0" y="0"/>
              <a:chExt cx="1141412" cy="2527300"/>
            </a:xfrm>
          </p:grpSpPr>
          <p:sp>
            <p:nvSpPr>
              <p:cNvPr id="373" name="Shape"/>
              <p:cNvSpPr/>
              <p:nvPr/>
            </p:nvSpPr>
            <p:spPr>
              <a:xfrm flipH="1">
                <a:off x="66767" y="0"/>
                <a:ext cx="737627" cy="546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91"/>
                    </a:moveTo>
                    <a:lnTo>
                      <a:pt x="1554" y="4655"/>
                    </a:lnTo>
                    <a:lnTo>
                      <a:pt x="3595" y="2400"/>
                    </a:lnTo>
                    <a:lnTo>
                      <a:pt x="6185" y="800"/>
                    </a:lnTo>
                    <a:lnTo>
                      <a:pt x="8776" y="0"/>
                    </a:lnTo>
                    <a:lnTo>
                      <a:pt x="12209" y="255"/>
                    </a:lnTo>
                    <a:lnTo>
                      <a:pt x="14443" y="2036"/>
                    </a:lnTo>
                    <a:lnTo>
                      <a:pt x="16451" y="5236"/>
                    </a:lnTo>
                    <a:lnTo>
                      <a:pt x="17325" y="9491"/>
                    </a:lnTo>
                    <a:lnTo>
                      <a:pt x="17325" y="14364"/>
                    </a:lnTo>
                    <a:lnTo>
                      <a:pt x="21438" y="17673"/>
                    </a:lnTo>
                    <a:lnTo>
                      <a:pt x="21600" y="19164"/>
                    </a:lnTo>
                    <a:lnTo>
                      <a:pt x="20952" y="19309"/>
                    </a:lnTo>
                    <a:lnTo>
                      <a:pt x="16969" y="16327"/>
                    </a:lnTo>
                    <a:lnTo>
                      <a:pt x="15803" y="18509"/>
                    </a:lnTo>
                    <a:lnTo>
                      <a:pt x="13407" y="20364"/>
                    </a:lnTo>
                    <a:lnTo>
                      <a:pt x="11172" y="21309"/>
                    </a:lnTo>
                    <a:lnTo>
                      <a:pt x="7578" y="21600"/>
                    </a:lnTo>
                    <a:lnTo>
                      <a:pt x="2947" y="20073"/>
                    </a:lnTo>
                    <a:lnTo>
                      <a:pt x="842" y="16873"/>
                    </a:lnTo>
                    <a:lnTo>
                      <a:pt x="0" y="13673"/>
                    </a:lnTo>
                    <a:lnTo>
                      <a:pt x="0" y="9091"/>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374" name="Shape"/>
              <p:cNvSpPr/>
              <p:nvPr/>
            </p:nvSpPr>
            <p:spPr>
              <a:xfrm flipH="1">
                <a:off x="222559" y="587375"/>
                <a:ext cx="656552" cy="8810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22" y="1401"/>
                    </a:moveTo>
                    <a:lnTo>
                      <a:pt x="5808" y="497"/>
                    </a:lnTo>
                    <a:lnTo>
                      <a:pt x="8894" y="158"/>
                    </a:lnTo>
                    <a:lnTo>
                      <a:pt x="11798" y="0"/>
                    </a:lnTo>
                    <a:lnTo>
                      <a:pt x="15646" y="249"/>
                    </a:lnTo>
                    <a:lnTo>
                      <a:pt x="19894" y="1401"/>
                    </a:lnTo>
                    <a:lnTo>
                      <a:pt x="21600" y="3479"/>
                    </a:lnTo>
                    <a:lnTo>
                      <a:pt x="21600" y="6643"/>
                    </a:lnTo>
                    <a:lnTo>
                      <a:pt x="21418" y="9625"/>
                    </a:lnTo>
                    <a:lnTo>
                      <a:pt x="19313" y="14212"/>
                    </a:lnTo>
                    <a:lnTo>
                      <a:pt x="17534" y="17940"/>
                    </a:lnTo>
                    <a:lnTo>
                      <a:pt x="15646" y="20335"/>
                    </a:lnTo>
                    <a:lnTo>
                      <a:pt x="11617" y="21600"/>
                    </a:lnTo>
                    <a:lnTo>
                      <a:pt x="5808" y="21329"/>
                    </a:lnTo>
                    <a:lnTo>
                      <a:pt x="2904" y="19431"/>
                    </a:lnTo>
                    <a:lnTo>
                      <a:pt x="1198" y="16607"/>
                    </a:lnTo>
                    <a:lnTo>
                      <a:pt x="218" y="13444"/>
                    </a:lnTo>
                    <a:lnTo>
                      <a:pt x="0" y="8699"/>
                    </a:lnTo>
                    <a:lnTo>
                      <a:pt x="799" y="5377"/>
                    </a:lnTo>
                    <a:lnTo>
                      <a:pt x="1924" y="2418"/>
                    </a:lnTo>
                    <a:lnTo>
                      <a:pt x="3122" y="1401"/>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375" name="Shape"/>
              <p:cNvSpPr/>
              <p:nvPr/>
            </p:nvSpPr>
            <p:spPr>
              <a:xfrm flipH="1">
                <a:off x="755112" y="587374"/>
                <a:ext cx="386301" cy="10842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88" y="147"/>
                    </a:moveTo>
                    <a:lnTo>
                      <a:pt x="19934" y="0"/>
                    </a:lnTo>
                    <a:lnTo>
                      <a:pt x="21600" y="955"/>
                    </a:lnTo>
                    <a:lnTo>
                      <a:pt x="18885" y="2186"/>
                    </a:lnTo>
                    <a:lnTo>
                      <a:pt x="14997" y="2847"/>
                    </a:lnTo>
                    <a:lnTo>
                      <a:pt x="11726" y="4463"/>
                    </a:lnTo>
                    <a:lnTo>
                      <a:pt x="7838" y="6631"/>
                    </a:lnTo>
                    <a:lnTo>
                      <a:pt x="6171" y="8651"/>
                    </a:lnTo>
                    <a:lnTo>
                      <a:pt x="5184" y="12086"/>
                    </a:lnTo>
                    <a:lnTo>
                      <a:pt x="6171" y="15318"/>
                    </a:lnTo>
                    <a:lnTo>
                      <a:pt x="8146" y="16824"/>
                    </a:lnTo>
                    <a:lnTo>
                      <a:pt x="6789" y="18441"/>
                    </a:lnTo>
                    <a:lnTo>
                      <a:pt x="5184" y="19653"/>
                    </a:lnTo>
                    <a:lnTo>
                      <a:pt x="5801" y="21600"/>
                    </a:lnTo>
                    <a:lnTo>
                      <a:pt x="3209" y="21471"/>
                    </a:lnTo>
                    <a:lnTo>
                      <a:pt x="926" y="19855"/>
                    </a:lnTo>
                    <a:lnTo>
                      <a:pt x="0" y="18441"/>
                    </a:lnTo>
                    <a:lnTo>
                      <a:pt x="2901" y="16531"/>
                    </a:lnTo>
                    <a:lnTo>
                      <a:pt x="1913" y="14786"/>
                    </a:lnTo>
                    <a:lnTo>
                      <a:pt x="926" y="11939"/>
                    </a:lnTo>
                    <a:lnTo>
                      <a:pt x="926" y="8504"/>
                    </a:lnTo>
                    <a:lnTo>
                      <a:pt x="2901" y="4867"/>
                    </a:lnTo>
                    <a:lnTo>
                      <a:pt x="6171" y="2186"/>
                    </a:lnTo>
                    <a:lnTo>
                      <a:pt x="9751" y="771"/>
                    </a:lnTo>
                    <a:lnTo>
                      <a:pt x="14688" y="147"/>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376" name="Shape"/>
              <p:cNvSpPr/>
              <p:nvPr/>
            </p:nvSpPr>
            <p:spPr>
              <a:xfrm flipH="1">
                <a:off x="52460" y="614362"/>
                <a:ext cx="246406" cy="10302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9" y="58"/>
                    </a:moveTo>
                    <a:lnTo>
                      <a:pt x="9243" y="0"/>
                    </a:lnTo>
                    <a:lnTo>
                      <a:pt x="15373" y="1702"/>
                    </a:lnTo>
                    <a:lnTo>
                      <a:pt x="21600" y="6381"/>
                    </a:lnTo>
                    <a:lnTo>
                      <a:pt x="21600" y="11796"/>
                    </a:lnTo>
                    <a:lnTo>
                      <a:pt x="18584" y="16418"/>
                    </a:lnTo>
                    <a:lnTo>
                      <a:pt x="21600" y="17984"/>
                    </a:lnTo>
                    <a:lnTo>
                      <a:pt x="21600" y="20111"/>
                    </a:lnTo>
                    <a:lnTo>
                      <a:pt x="18584" y="21600"/>
                    </a:lnTo>
                    <a:lnTo>
                      <a:pt x="14497" y="20266"/>
                    </a:lnTo>
                    <a:lnTo>
                      <a:pt x="12357" y="18197"/>
                    </a:lnTo>
                    <a:lnTo>
                      <a:pt x="7784" y="16630"/>
                    </a:lnTo>
                    <a:lnTo>
                      <a:pt x="12941" y="15219"/>
                    </a:lnTo>
                    <a:lnTo>
                      <a:pt x="15957" y="11796"/>
                    </a:lnTo>
                    <a:lnTo>
                      <a:pt x="15957" y="8586"/>
                    </a:lnTo>
                    <a:lnTo>
                      <a:pt x="12941" y="5395"/>
                    </a:lnTo>
                    <a:lnTo>
                      <a:pt x="6714" y="3036"/>
                    </a:lnTo>
                    <a:lnTo>
                      <a:pt x="0" y="1914"/>
                    </a:lnTo>
                    <a:lnTo>
                      <a:pt x="389" y="58"/>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377" name="Shape"/>
              <p:cNvSpPr/>
              <p:nvPr/>
            </p:nvSpPr>
            <p:spPr>
              <a:xfrm flipH="1">
                <a:off x="324301" y="1293812"/>
                <a:ext cx="553220" cy="12334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3" y="0"/>
                    </a:moveTo>
                    <a:lnTo>
                      <a:pt x="4613" y="887"/>
                    </a:lnTo>
                    <a:lnTo>
                      <a:pt x="5648" y="1807"/>
                    </a:lnTo>
                    <a:lnTo>
                      <a:pt x="6640" y="4936"/>
                    </a:lnTo>
                    <a:lnTo>
                      <a:pt x="7114" y="7049"/>
                    </a:lnTo>
                    <a:lnTo>
                      <a:pt x="7114" y="10631"/>
                    </a:lnTo>
                    <a:lnTo>
                      <a:pt x="6984" y="14018"/>
                    </a:lnTo>
                    <a:lnTo>
                      <a:pt x="5950" y="16728"/>
                    </a:lnTo>
                    <a:lnTo>
                      <a:pt x="5174" y="17551"/>
                    </a:lnTo>
                    <a:lnTo>
                      <a:pt x="10434" y="18003"/>
                    </a:lnTo>
                    <a:lnTo>
                      <a:pt x="14917" y="18535"/>
                    </a:lnTo>
                    <a:lnTo>
                      <a:pt x="20910" y="19648"/>
                    </a:lnTo>
                    <a:lnTo>
                      <a:pt x="21600" y="20084"/>
                    </a:lnTo>
                    <a:lnTo>
                      <a:pt x="21040" y="20939"/>
                    </a:lnTo>
                    <a:lnTo>
                      <a:pt x="18065" y="21600"/>
                    </a:lnTo>
                    <a:lnTo>
                      <a:pt x="16944" y="21229"/>
                    </a:lnTo>
                    <a:lnTo>
                      <a:pt x="15909" y="20326"/>
                    </a:lnTo>
                    <a:lnTo>
                      <a:pt x="13063" y="19584"/>
                    </a:lnTo>
                    <a:lnTo>
                      <a:pt x="8149" y="18745"/>
                    </a:lnTo>
                    <a:lnTo>
                      <a:pt x="4958" y="18535"/>
                    </a:lnTo>
                    <a:lnTo>
                      <a:pt x="1164" y="18535"/>
                    </a:lnTo>
                    <a:lnTo>
                      <a:pt x="1164" y="17841"/>
                    </a:lnTo>
                    <a:lnTo>
                      <a:pt x="2975" y="17099"/>
                    </a:lnTo>
                    <a:lnTo>
                      <a:pt x="4613" y="14696"/>
                    </a:lnTo>
                    <a:lnTo>
                      <a:pt x="5174" y="12147"/>
                    </a:lnTo>
                    <a:lnTo>
                      <a:pt x="4958" y="9905"/>
                    </a:lnTo>
                    <a:lnTo>
                      <a:pt x="4613" y="7049"/>
                    </a:lnTo>
                    <a:lnTo>
                      <a:pt x="3622" y="4565"/>
                    </a:lnTo>
                    <a:lnTo>
                      <a:pt x="1509" y="2758"/>
                    </a:lnTo>
                    <a:lnTo>
                      <a:pt x="0" y="1113"/>
                    </a:lnTo>
                    <a:lnTo>
                      <a:pt x="474" y="516"/>
                    </a:lnTo>
                    <a:lnTo>
                      <a:pt x="2113" y="0"/>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378" name="Shape"/>
              <p:cNvSpPr/>
              <p:nvPr/>
            </p:nvSpPr>
            <p:spPr>
              <a:xfrm flipH="1">
                <a:off x="0" y="1293812"/>
                <a:ext cx="510298" cy="11128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00"/>
                    </a:moveTo>
                    <a:lnTo>
                      <a:pt x="0" y="322"/>
                    </a:lnTo>
                    <a:lnTo>
                      <a:pt x="2197" y="0"/>
                    </a:lnTo>
                    <a:lnTo>
                      <a:pt x="5657" y="0"/>
                    </a:lnTo>
                    <a:lnTo>
                      <a:pt x="8135" y="787"/>
                    </a:lnTo>
                    <a:lnTo>
                      <a:pt x="8649" y="1503"/>
                    </a:lnTo>
                    <a:lnTo>
                      <a:pt x="8135" y="3096"/>
                    </a:lnTo>
                    <a:lnTo>
                      <a:pt x="6452" y="5047"/>
                    </a:lnTo>
                    <a:lnTo>
                      <a:pt x="5657" y="8089"/>
                    </a:lnTo>
                    <a:lnTo>
                      <a:pt x="5236" y="10057"/>
                    </a:lnTo>
                    <a:lnTo>
                      <a:pt x="5236" y="10379"/>
                    </a:lnTo>
                    <a:lnTo>
                      <a:pt x="5938" y="13153"/>
                    </a:lnTo>
                    <a:lnTo>
                      <a:pt x="7200" y="14728"/>
                    </a:lnTo>
                    <a:lnTo>
                      <a:pt x="8135" y="15963"/>
                    </a:lnTo>
                    <a:lnTo>
                      <a:pt x="7948" y="16500"/>
                    </a:lnTo>
                    <a:lnTo>
                      <a:pt x="11174" y="17931"/>
                    </a:lnTo>
                    <a:lnTo>
                      <a:pt x="14587" y="18844"/>
                    </a:lnTo>
                    <a:lnTo>
                      <a:pt x="18374" y="19703"/>
                    </a:lnTo>
                    <a:lnTo>
                      <a:pt x="21600" y="20115"/>
                    </a:lnTo>
                    <a:lnTo>
                      <a:pt x="21600" y="20830"/>
                    </a:lnTo>
                    <a:lnTo>
                      <a:pt x="19823" y="21421"/>
                    </a:lnTo>
                    <a:lnTo>
                      <a:pt x="15616" y="21600"/>
                    </a:lnTo>
                    <a:lnTo>
                      <a:pt x="12623" y="21224"/>
                    </a:lnTo>
                    <a:lnTo>
                      <a:pt x="12623" y="20687"/>
                    </a:lnTo>
                    <a:lnTo>
                      <a:pt x="10145" y="18844"/>
                    </a:lnTo>
                    <a:lnTo>
                      <a:pt x="5938" y="17878"/>
                    </a:lnTo>
                    <a:lnTo>
                      <a:pt x="2945" y="16876"/>
                    </a:lnTo>
                    <a:lnTo>
                      <a:pt x="748" y="16357"/>
                    </a:lnTo>
                    <a:lnTo>
                      <a:pt x="1449" y="15694"/>
                    </a:lnTo>
                    <a:lnTo>
                      <a:pt x="2712" y="13923"/>
                    </a:lnTo>
                    <a:lnTo>
                      <a:pt x="2712" y="10576"/>
                    </a:lnTo>
                    <a:lnTo>
                      <a:pt x="2197" y="8196"/>
                    </a:lnTo>
                    <a:lnTo>
                      <a:pt x="2197" y="5852"/>
                    </a:lnTo>
                    <a:lnTo>
                      <a:pt x="1964" y="3275"/>
                    </a:lnTo>
                    <a:lnTo>
                      <a:pt x="0" y="1700"/>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grpSp>
        <p:grpSp>
          <p:nvGrpSpPr>
            <p:cNvPr id="386" name="Group"/>
            <p:cNvGrpSpPr/>
            <p:nvPr/>
          </p:nvGrpSpPr>
          <p:grpSpPr>
            <a:xfrm>
              <a:off x="1358900" y="142875"/>
              <a:ext cx="852488" cy="2078038"/>
              <a:chOff x="0" y="0"/>
              <a:chExt cx="852487" cy="2078037"/>
            </a:xfrm>
          </p:grpSpPr>
          <p:sp>
            <p:nvSpPr>
              <p:cNvPr id="380" name="Shape"/>
              <p:cNvSpPr/>
              <p:nvPr/>
            </p:nvSpPr>
            <p:spPr>
              <a:xfrm flipH="1">
                <a:off x="46123" y="0"/>
                <a:ext cx="556662" cy="4464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123"/>
                    </a:moveTo>
                    <a:lnTo>
                      <a:pt x="1543" y="4696"/>
                    </a:lnTo>
                    <a:lnTo>
                      <a:pt x="3600" y="2415"/>
                    </a:lnTo>
                    <a:lnTo>
                      <a:pt x="6171" y="760"/>
                    </a:lnTo>
                    <a:lnTo>
                      <a:pt x="8743" y="0"/>
                    </a:lnTo>
                    <a:lnTo>
                      <a:pt x="12171" y="224"/>
                    </a:lnTo>
                    <a:lnTo>
                      <a:pt x="14400" y="1968"/>
                    </a:lnTo>
                    <a:lnTo>
                      <a:pt x="16457" y="5232"/>
                    </a:lnTo>
                    <a:lnTo>
                      <a:pt x="17357" y="9525"/>
                    </a:lnTo>
                    <a:lnTo>
                      <a:pt x="17357" y="14355"/>
                    </a:lnTo>
                    <a:lnTo>
                      <a:pt x="21429" y="17709"/>
                    </a:lnTo>
                    <a:lnTo>
                      <a:pt x="21600" y="19185"/>
                    </a:lnTo>
                    <a:lnTo>
                      <a:pt x="20914" y="19319"/>
                    </a:lnTo>
                    <a:lnTo>
                      <a:pt x="17014" y="16368"/>
                    </a:lnTo>
                    <a:lnTo>
                      <a:pt x="15814" y="18514"/>
                    </a:lnTo>
                    <a:lnTo>
                      <a:pt x="13371" y="20393"/>
                    </a:lnTo>
                    <a:lnTo>
                      <a:pt x="11143" y="21332"/>
                    </a:lnTo>
                    <a:lnTo>
                      <a:pt x="7586" y="21600"/>
                    </a:lnTo>
                    <a:lnTo>
                      <a:pt x="2957" y="20124"/>
                    </a:lnTo>
                    <a:lnTo>
                      <a:pt x="857" y="16904"/>
                    </a:lnTo>
                    <a:lnTo>
                      <a:pt x="0" y="13684"/>
                    </a:lnTo>
                    <a:lnTo>
                      <a:pt x="0" y="9123"/>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381" name="Shape"/>
              <p:cNvSpPr/>
              <p:nvPr/>
            </p:nvSpPr>
            <p:spPr>
              <a:xfrm flipH="1">
                <a:off x="168588" y="482968"/>
                <a:ext cx="488273" cy="7244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35" y="1402"/>
                    </a:moveTo>
                    <a:lnTo>
                      <a:pt x="5829" y="467"/>
                    </a:lnTo>
                    <a:lnTo>
                      <a:pt x="8914" y="137"/>
                    </a:lnTo>
                    <a:lnTo>
                      <a:pt x="11853" y="0"/>
                    </a:lnTo>
                    <a:lnTo>
                      <a:pt x="15673" y="220"/>
                    </a:lnTo>
                    <a:lnTo>
                      <a:pt x="19935" y="1402"/>
                    </a:lnTo>
                    <a:lnTo>
                      <a:pt x="21600" y="3463"/>
                    </a:lnTo>
                    <a:lnTo>
                      <a:pt x="21600" y="6623"/>
                    </a:lnTo>
                    <a:lnTo>
                      <a:pt x="21453" y="9618"/>
                    </a:lnTo>
                    <a:lnTo>
                      <a:pt x="19298" y="14180"/>
                    </a:lnTo>
                    <a:lnTo>
                      <a:pt x="17584" y="17918"/>
                    </a:lnTo>
                    <a:lnTo>
                      <a:pt x="15673" y="20336"/>
                    </a:lnTo>
                    <a:lnTo>
                      <a:pt x="11608" y="21600"/>
                    </a:lnTo>
                    <a:lnTo>
                      <a:pt x="5829" y="21325"/>
                    </a:lnTo>
                    <a:lnTo>
                      <a:pt x="2939" y="19402"/>
                    </a:lnTo>
                    <a:lnTo>
                      <a:pt x="1224" y="16598"/>
                    </a:lnTo>
                    <a:lnTo>
                      <a:pt x="245" y="13438"/>
                    </a:lnTo>
                    <a:lnTo>
                      <a:pt x="0" y="8684"/>
                    </a:lnTo>
                    <a:lnTo>
                      <a:pt x="833" y="5359"/>
                    </a:lnTo>
                    <a:lnTo>
                      <a:pt x="2008" y="2391"/>
                    </a:lnTo>
                    <a:lnTo>
                      <a:pt x="3135" y="1402"/>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382" name="Shape"/>
              <p:cNvSpPr/>
              <p:nvPr/>
            </p:nvSpPr>
            <p:spPr>
              <a:xfrm flipH="1">
                <a:off x="563023" y="482968"/>
                <a:ext cx="289465" cy="8880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05" y="134"/>
                    </a:moveTo>
                    <a:lnTo>
                      <a:pt x="19938" y="0"/>
                    </a:lnTo>
                    <a:lnTo>
                      <a:pt x="21600" y="940"/>
                    </a:lnTo>
                    <a:lnTo>
                      <a:pt x="19025" y="2149"/>
                    </a:lnTo>
                    <a:lnTo>
                      <a:pt x="15120" y="2843"/>
                    </a:lnTo>
                    <a:lnTo>
                      <a:pt x="11880" y="4454"/>
                    </a:lnTo>
                    <a:lnTo>
                      <a:pt x="7809" y="6603"/>
                    </a:lnTo>
                    <a:lnTo>
                      <a:pt x="6231" y="8640"/>
                    </a:lnTo>
                    <a:lnTo>
                      <a:pt x="5151" y="12087"/>
                    </a:lnTo>
                    <a:lnTo>
                      <a:pt x="6231" y="15310"/>
                    </a:lnTo>
                    <a:lnTo>
                      <a:pt x="8225" y="16810"/>
                    </a:lnTo>
                    <a:lnTo>
                      <a:pt x="6895" y="18444"/>
                    </a:lnTo>
                    <a:lnTo>
                      <a:pt x="5151" y="19653"/>
                    </a:lnTo>
                    <a:lnTo>
                      <a:pt x="5815" y="21600"/>
                    </a:lnTo>
                    <a:lnTo>
                      <a:pt x="3240" y="21443"/>
                    </a:lnTo>
                    <a:lnTo>
                      <a:pt x="997" y="19854"/>
                    </a:lnTo>
                    <a:lnTo>
                      <a:pt x="0" y="18444"/>
                    </a:lnTo>
                    <a:lnTo>
                      <a:pt x="2991" y="16541"/>
                    </a:lnTo>
                    <a:lnTo>
                      <a:pt x="1911" y="14795"/>
                    </a:lnTo>
                    <a:lnTo>
                      <a:pt x="997" y="11930"/>
                    </a:lnTo>
                    <a:lnTo>
                      <a:pt x="997" y="8506"/>
                    </a:lnTo>
                    <a:lnTo>
                      <a:pt x="2991" y="4857"/>
                    </a:lnTo>
                    <a:lnTo>
                      <a:pt x="6231" y="2149"/>
                    </a:lnTo>
                    <a:lnTo>
                      <a:pt x="9720" y="739"/>
                    </a:lnTo>
                    <a:lnTo>
                      <a:pt x="14705" y="134"/>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383" name="Shape"/>
              <p:cNvSpPr/>
              <p:nvPr/>
            </p:nvSpPr>
            <p:spPr>
              <a:xfrm flipH="1">
                <a:off x="39761" y="505210"/>
                <a:ext cx="179723" cy="8436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8" y="47"/>
                    </a:moveTo>
                    <a:lnTo>
                      <a:pt x="9276" y="0"/>
                    </a:lnTo>
                    <a:lnTo>
                      <a:pt x="15372" y="1674"/>
                    </a:lnTo>
                    <a:lnTo>
                      <a:pt x="21600" y="6367"/>
                    </a:lnTo>
                    <a:lnTo>
                      <a:pt x="21600" y="11790"/>
                    </a:lnTo>
                    <a:lnTo>
                      <a:pt x="18420" y="16389"/>
                    </a:lnTo>
                    <a:lnTo>
                      <a:pt x="21600" y="17969"/>
                    </a:lnTo>
                    <a:lnTo>
                      <a:pt x="21600" y="20091"/>
                    </a:lnTo>
                    <a:lnTo>
                      <a:pt x="18420" y="21600"/>
                    </a:lnTo>
                    <a:lnTo>
                      <a:pt x="14312" y="20232"/>
                    </a:lnTo>
                    <a:lnTo>
                      <a:pt x="12191" y="18157"/>
                    </a:lnTo>
                    <a:lnTo>
                      <a:pt x="7686" y="16601"/>
                    </a:lnTo>
                    <a:lnTo>
                      <a:pt x="12854" y="15186"/>
                    </a:lnTo>
                    <a:lnTo>
                      <a:pt x="15902" y="11790"/>
                    </a:lnTo>
                    <a:lnTo>
                      <a:pt x="15902" y="8583"/>
                    </a:lnTo>
                    <a:lnTo>
                      <a:pt x="12854" y="5376"/>
                    </a:lnTo>
                    <a:lnTo>
                      <a:pt x="6626" y="3042"/>
                    </a:lnTo>
                    <a:lnTo>
                      <a:pt x="0" y="1886"/>
                    </a:lnTo>
                    <a:lnTo>
                      <a:pt x="398" y="47"/>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384" name="Shape"/>
              <p:cNvSpPr/>
              <p:nvPr/>
            </p:nvSpPr>
            <p:spPr>
              <a:xfrm flipH="1">
                <a:off x="243340" y="1061260"/>
                <a:ext cx="410340" cy="10167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0" y="0"/>
                    </a:moveTo>
                    <a:lnTo>
                      <a:pt x="4645" y="902"/>
                    </a:lnTo>
                    <a:lnTo>
                      <a:pt x="5516" y="1803"/>
                    </a:lnTo>
                    <a:lnTo>
                      <a:pt x="6561" y="4939"/>
                    </a:lnTo>
                    <a:lnTo>
                      <a:pt x="7084" y="7056"/>
                    </a:lnTo>
                    <a:lnTo>
                      <a:pt x="7084" y="10643"/>
                    </a:lnTo>
                    <a:lnTo>
                      <a:pt x="6910" y="14015"/>
                    </a:lnTo>
                    <a:lnTo>
                      <a:pt x="5923" y="16719"/>
                    </a:lnTo>
                    <a:lnTo>
                      <a:pt x="5110" y="17562"/>
                    </a:lnTo>
                    <a:lnTo>
                      <a:pt x="10394" y="18013"/>
                    </a:lnTo>
                    <a:lnTo>
                      <a:pt x="14923" y="18542"/>
                    </a:lnTo>
                    <a:lnTo>
                      <a:pt x="20845" y="19640"/>
                    </a:lnTo>
                    <a:lnTo>
                      <a:pt x="21600" y="20110"/>
                    </a:lnTo>
                    <a:lnTo>
                      <a:pt x="21019" y="20914"/>
                    </a:lnTo>
                    <a:lnTo>
                      <a:pt x="18000" y="21600"/>
                    </a:lnTo>
                    <a:lnTo>
                      <a:pt x="16839" y="21228"/>
                    </a:lnTo>
                    <a:lnTo>
                      <a:pt x="15910" y="20326"/>
                    </a:lnTo>
                    <a:lnTo>
                      <a:pt x="13123" y="19581"/>
                    </a:lnTo>
                    <a:lnTo>
                      <a:pt x="8071" y="18758"/>
                    </a:lnTo>
                    <a:lnTo>
                      <a:pt x="4877" y="18542"/>
                    </a:lnTo>
                    <a:lnTo>
                      <a:pt x="1045" y="18542"/>
                    </a:lnTo>
                    <a:lnTo>
                      <a:pt x="1045" y="17856"/>
                    </a:lnTo>
                    <a:lnTo>
                      <a:pt x="2903" y="17111"/>
                    </a:lnTo>
                    <a:lnTo>
                      <a:pt x="4645" y="14701"/>
                    </a:lnTo>
                    <a:lnTo>
                      <a:pt x="5110" y="12152"/>
                    </a:lnTo>
                    <a:lnTo>
                      <a:pt x="4877" y="9898"/>
                    </a:lnTo>
                    <a:lnTo>
                      <a:pt x="4645" y="7056"/>
                    </a:lnTo>
                    <a:lnTo>
                      <a:pt x="3600" y="4587"/>
                    </a:lnTo>
                    <a:lnTo>
                      <a:pt x="1452" y="2764"/>
                    </a:lnTo>
                    <a:lnTo>
                      <a:pt x="0" y="1137"/>
                    </a:lnTo>
                    <a:lnTo>
                      <a:pt x="406" y="529"/>
                    </a:lnTo>
                    <a:lnTo>
                      <a:pt x="2090" y="0"/>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385" name="Shape"/>
              <p:cNvSpPr/>
              <p:nvPr/>
            </p:nvSpPr>
            <p:spPr>
              <a:xfrm flipH="1">
                <a:off x="0" y="1064438"/>
                <a:ext cx="383302" cy="9119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00"/>
                    </a:moveTo>
                    <a:lnTo>
                      <a:pt x="0" y="327"/>
                    </a:lnTo>
                    <a:lnTo>
                      <a:pt x="2254" y="0"/>
                    </a:lnTo>
                    <a:lnTo>
                      <a:pt x="5697" y="0"/>
                    </a:lnTo>
                    <a:lnTo>
                      <a:pt x="8264" y="806"/>
                    </a:lnTo>
                    <a:lnTo>
                      <a:pt x="8765" y="1526"/>
                    </a:lnTo>
                    <a:lnTo>
                      <a:pt x="8264" y="3095"/>
                    </a:lnTo>
                    <a:lnTo>
                      <a:pt x="6511" y="5079"/>
                    </a:lnTo>
                    <a:lnTo>
                      <a:pt x="5697" y="8086"/>
                    </a:lnTo>
                    <a:lnTo>
                      <a:pt x="5197" y="10070"/>
                    </a:lnTo>
                    <a:lnTo>
                      <a:pt x="5197" y="10375"/>
                    </a:lnTo>
                    <a:lnTo>
                      <a:pt x="6010" y="13143"/>
                    </a:lnTo>
                    <a:lnTo>
                      <a:pt x="7263" y="14712"/>
                    </a:lnTo>
                    <a:lnTo>
                      <a:pt x="8264" y="15977"/>
                    </a:lnTo>
                    <a:lnTo>
                      <a:pt x="7951" y="16500"/>
                    </a:lnTo>
                    <a:lnTo>
                      <a:pt x="11207" y="17938"/>
                    </a:lnTo>
                    <a:lnTo>
                      <a:pt x="14650" y="18854"/>
                    </a:lnTo>
                    <a:lnTo>
                      <a:pt x="18407" y="19704"/>
                    </a:lnTo>
                    <a:lnTo>
                      <a:pt x="21600" y="20118"/>
                    </a:lnTo>
                    <a:lnTo>
                      <a:pt x="21600" y="20837"/>
                    </a:lnTo>
                    <a:lnTo>
                      <a:pt x="19972" y="21426"/>
                    </a:lnTo>
                    <a:lnTo>
                      <a:pt x="15715" y="21600"/>
                    </a:lnTo>
                    <a:lnTo>
                      <a:pt x="12710" y="21229"/>
                    </a:lnTo>
                    <a:lnTo>
                      <a:pt x="12710" y="20706"/>
                    </a:lnTo>
                    <a:lnTo>
                      <a:pt x="10205" y="18854"/>
                    </a:lnTo>
                    <a:lnTo>
                      <a:pt x="6010" y="17873"/>
                    </a:lnTo>
                    <a:lnTo>
                      <a:pt x="3068" y="16892"/>
                    </a:lnTo>
                    <a:lnTo>
                      <a:pt x="814" y="16369"/>
                    </a:lnTo>
                    <a:lnTo>
                      <a:pt x="1503" y="15715"/>
                    </a:lnTo>
                    <a:lnTo>
                      <a:pt x="2755" y="13928"/>
                    </a:lnTo>
                    <a:lnTo>
                      <a:pt x="2755" y="10593"/>
                    </a:lnTo>
                    <a:lnTo>
                      <a:pt x="2254" y="8217"/>
                    </a:lnTo>
                    <a:lnTo>
                      <a:pt x="2254" y="5863"/>
                    </a:lnTo>
                    <a:lnTo>
                      <a:pt x="1941" y="3291"/>
                    </a:lnTo>
                    <a:lnTo>
                      <a:pt x="0" y="1700"/>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grpSp>
        <p:grpSp>
          <p:nvGrpSpPr>
            <p:cNvPr id="393" name="Group"/>
            <p:cNvGrpSpPr/>
            <p:nvPr/>
          </p:nvGrpSpPr>
          <p:grpSpPr>
            <a:xfrm>
              <a:off x="3321050" y="576262"/>
              <a:ext cx="442913" cy="1336676"/>
              <a:chOff x="0" y="0"/>
              <a:chExt cx="442912" cy="1336675"/>
            </a:xfrm>
          </p:grpSpPr>
          <p:sp>
            <p:nvSpPr>
              <p:cNvPr id="387" name="Shape"/>
              <p:cNvSpPr/>
              <p:nvPr/>
            </p:nvSpPr>
            <p:spPr>
              <a:xfrm flipH="1">
                <a:off x="26987" y="0"/>
                <a:ext cx="288926" cy="2876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208"/>
                    </a:moveTo>
                    <a:lnTo>
                      <a:pt x="1555" y="4777"/>
                    </a:lnTo>
                    <a:lnTo>
                      <a:pt x="3600" y="2423"/>
                    </a:lnTo>
                    <a:lnTo>
                      <a:pt x="6218" y="831"/>
                    </a:lnTo>
                    <a:lnTo>
                      <a:pt x="8755" y="0"/>
                    </a:lnTo>
                    <a:lnTo>
                      <a:pt x="12191" y="346"/>
                    </a:lnTo>
                    <a:lnTo>
                      <a:pt x="14400" y="2077"/>
                    </a:lnTo>
                    <a:lnTo>
                      <a:pt x="16445" y="5262"/>
                    </a:lnTo>
                    <a:lnTo>
                      <a:pt x="17345" y="9554"/>
                    </a:lnTo>
                    <a:lnTo>
                      <a:pt x="17345" y="14400"/>
                    </a:lnTo>
                    <a:lnTo>
                      <a:pt x="21436" y="17792"/>
                    </a:lnTo>
                    <a:lnTo>
                      <a:pt x="21600" y="19177"/>
                    </a:lnTo>
                    <a:lnTo>
                      <a:pt x="20945" y="19385"/>
                    </a:lnTo>
                    <a:lnTo>
                      <a:pt x="16936" y="16408"/>
                    </a:lnTo>
                    <a:lnTo>
                      <a:pt x="15791" y="18554"/>
                    </a:lnTo>
                    <a:lnTo>
                      <a:pt x="13336" y="20423"/>
                    </a:lnTo>
                    <a:lnTo>
                      <a:pt x="11209" y="21392"/>
                    </a:lnTo>
                    <a:lnTo>
                      <a:pt x="7609" y="21600"/>
                    </a:lnTo>
                    <a:lnTo>
                      <a:pt x="2945" y="20215"/>
                    </a:lnTo>
                    <a:lnTo>
                      <a:pt x="900" y="16962"/>
                    </a:lnTo>
                    <a:lnTo>
                      <a:pt x="0" y="13708"/>
                    </a:lnTo>
                    <a:lnTo>
                      <a:pt x="0" y="9208"/>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388" name="Shape"/>
              <p:cNvSpPr/>
              <p:nvPr/>
            </p:nvSpPr>
            <p:spPr>
              <a:xfrm flipH="1">
                <a:off x="82550" y="313109"/>
                <a:ext cx="257175" cy="4609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46" y="1382"/>
                    </a:moveTo>
                    <a:lnTo>
                      <a:pt x="5631" y="475"/>
                    </a:lnTo>
                    <a:lnTo>
                      <a:pt x="8862" y="173"/>
                    </a:lnTo>
                    <a:lnTo>
                      <a:pt x="11723" y="0"/>
                    </a:lnTo>
                    <a:lnTo>
                      <a:pt x="15508" y="216"/>
                    </a:lnTo>
                    <a:lnTo>
                      <a:pt x="19846" y="1382"/>
                    </a:lnTo>
                    <a:lnTo>
                      <a:pt x="21600" y="3456"/>
                    </a:lnTo>
                    <a:lnTo>
                      <a:pt x="21600" y="6653"/>
                    </a:lnTo>
                    <a:lnTo>
                      <a:pt x="21323" y="9590"/>
                    </a:lnTo>
                    <a:lnTo>
                      <a:pt x="19292" y="14213"/>
                    </a:lnTo>
                    <a:lnTo>
                      <a:pt x="17538" y="17928"/>
                    </a:lnTo>
                    <a:lnTo>
                      <a:pt x="15508" y="20304"/>
                    </a:lnTo>
                    <a:lnTo>
                      <a:pt x="11446" y="21600"/>
                    </a:lnTo>
                    <a:lnTo>
                      <a:pt x="5631" y="21341"/>
                    </a:lnTo>
                    <a:lnTo>
                      <a:pt x="2769" y="19440"/>
                    </a:lnTo>
                    <a:lnTo>
                      <a:pt x="1015" y="16589"/>
                    </a:lnTo>
                    <a:lnTo>
                      <a:pt x="185" y="13478"/>
                    </a:lnTo>
                    <a:lnTo>
                      <a:pt x="0" y="8726"/>
                    </a:lnTo>
                    <a:lnTo>
                      <a:pt x="738" y="5400"/>
                    </a:lnTo>
                    <a:lnTo>
                      <a:pt x="1938" y="2376"/>
                    </a:lnTo>
                    <a:lnTo>
                      <a:pt x="3046" y="1382"/>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389" name="Shape"/>
              <p:cNvSpPr/>
              <p:nvPr/>
            </p:nvSpPr>
            <p:spPr>
              <a:xfrm flipH="1">
                <a:off x="295275" y="313109"/>
                <a:ext cx="147638" cy="569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880" y="140"/>
                    </a:moveTo>
                    <a:lnTo>
                      <a:pt x="19840" y="0"/>
                    </a:lnTo>
                    <a:lnTo>
                      <a:pt x="21600" y="945"/>
                    </a:lnTo>
                    <a:lnTo>
                      <a:pt x="19040" y="2135"/>
                    </a:lnTo>
                    <a:lnTo>
                      <a:pt x="15040" y="2836"/>
                    </a:lnTo>
                    <a:lnTo>
                      <a:pt x="11840" y="4446"/>
                    </a:lnTo>
                    <a:lnTo>
                      <a:pt x="7840" y="6617"/>
                    </a:lnTo>
                    <a:lnTo>
                      <a:pt x="6240" y="8612"/>
                    </a:lnTo>
                    <a:lnTo>
                      <a:pt x="5280" y="12078"/>
                    </a:lnTo>
                    <a:lnTo>
                      <a:pt x="6240" y="15334"/>
                    </a:lnTo>
                    <a:lnTo>
                      <a:pt x="8320" y="16804"/>
                    </a:lnTo>
                    <a:lnTo>
                      <a:pt x="6720" y="18449"/>
                    </a:lnTo>
                    <a:lnTo>
                      <a:pt x="5280" y="19675"/>
                    </a:lnTo>
                    <a:lnTo>
                      <a:pt x="5760" y="21600"/>
                    </a:lnTo>
                    <a:lnTo>
                      <a:pt x="3200" y="21460"/>
                    </a:lnTo>
                    <a:lnTo>
                      <a:pt x="960" y="19850"/>
                    </a:lnTo>
                    <a:lnTo>
                      <a:pt x="0" y="18449"/>
                    </a:lnTo>
                    <a:lnTo>
                      <a:pt x="3040" y="16524"/>
                    </a:lnTo>
                    <a:lnTo>
                      <a:pt x="2080" y="14773"/>
                    </a:lnTo>
                    <a:lnTo>
                      <a:pt x="960" y="11938"/>
                    </a:lnTo>
                    <a:lnTo>
                      <a:pt x="960" y="8507"/>
                    </a:lnTo>
                    <a:lnTo>
                      <a:pt x="3040" y="4866"/>
                    </a:lnTo>
                    <a:lnTo>
                      <a:pt x="6240" y="2135"/>
                    </a:lnTo>
                    <a:lnTo>
                      <a:pt x="9760" y="735"/>
                    </a:lnTo>
                    <a:lnTo>
                      <a:pt x="14880" y="140"/>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390" name="Shape"/>
              <p:cNvSpPr/>
              <p:nvPr/>
            </p:nvSpPr>
            <p:spPr>
              <a:xfrm flipH="1">
                <a:off x="20637" y="325824"/>
                <a:ext cx="92076" cy="5451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4" y="109"/>
                    </a:moveTo>
                    <a:lnTo>
                      <a:pt x="9000" y="0"/>
                    </a:lnTo>
                    <a:lnTo>
                      <a:pt x="15171" y="1715"/>
                    </a:lnTo>
                    <a:lnTo>
                      <a:pt x="21600" y="6385"/>
                    </a:lnTo>
                    <a:lnTo>
                      <a:pt x="21600" y="11785"/>
                    </a:lnTo>
                    <a:lnTo>
                      <a:pt x="18257" y="16382"/>
                    </a:lnTo>
                    <a:lnTo>
                      <a:pt x="21600" y="17988"/>
                    </a:lnTo>
                    <a:lnTo>
                      <a:pt x="21600" y="20068"/>
                    </a:lnTo>
                    <a:lnTo>
                      <a:pt x="18257" y="21600"/>
                    </a:lnTo>
                    <a:lnTo>
                      <a:pt x="14143" y="20250"/>
                    </a:lnTo>
                    <a:lnTo>
                      <a:pt x="12343" y="18170"/>
                    </a:lnTo>
                    <a:lnTo>
                      <a:pt x="7457" y="16638"/>
                    </a:lnTo>
                    <a:lnTo>
                      <a:pt x="12600" y="15215"/>
                    </a:lnTo>
                    <a:lnTo>
                      <a:pt x="15943" y="11785"/>
                    </a:lnTo>
                    <a:lnTo>
                      <a:pt x="15943" y="8611"/>
                    </a:lnTo>
                    <a:lnTo>
                      <a:pt x="12600" y="5400"/>
                    </a:lnTo>
                    <a:lnTo>
                      <a:pt x="6686" y="3065"/>
                    </a:lnTo>
                    <a:lnTo>
                      <a:pt x="0" y="1934"/>
                    </a:lnTo>
                    <a:lnTo>
                      <a:pt x="514" y="109"/>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391" name="Shape"/>
              <p:cNvSpPr/>
              <p:nvPr/>
            </p:nvSpPr>
            <p:spPr>
              <a:xfrm flipH="1">
                <a:off x="130175" y="681847"/>
                <a:ext cx="209550" cy="6548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 y="0"/>
                    </a:moveTo>
                    <a:lnTo>
                      <a:pt x="4661" y="885"/>
                    </a:lnTo>
                    <a:lnTo>
                      <a:pt x="5571" y="1769"/>
                    </a:lnTo>
                    <a:lnTo>
                      <a:pt x="6594" y="4942"/>
                    </a:lnTo>
                    <a:lnTo>
                      <a:pt x="7162" y="7047"/>
                    </a:lnTo>
                    <a:lnTo>
                      <a:pt x="7162" y="10647"/>
                    </a:lnTo>
                    <a:lnTo>
                      <a:pt x="6935" y="14003"/>
                    </a:lnTo>
                    <a:lnTo>
                      <a:pt x="5912" y="16749"/>
                    </a:lnTo>
                    <a:lnTo>
                      <a:pt x="5002" y="17573"/>
                    </a:lnTo>
                    <a:lnTo>
                      <a:pt x="10345" y="18000"/>
                    </a:lnTo>
                    <a:lnTo>
                      <a:pt x="14893" y="18519"/>
                    </a:lnTo>
                    <a:lnTo>
                      <a:pt x="20918" y="19647"/>
                    </a:lnTo>
                    <a:lnTo>
                      <a:pt x="21600" y="20136"/>
                    </a:lnTo>
                    <a:lnTo>
                      <a:pt x="21032" y="20959"/>
                    </a:lnTo>
                    <a:lnTo>
                      <a:pt x="18076" y="21600"/>
                    </a:lnTo>
                    <a:lnTo>
                      <a:pt x="16825" y="21234"/>
                    </a:lnTo>
                    <a:lnTo>
                      <a:pt x="15916" y="20349"/>
                    </a:lnTo>
                    <a:lnTo>
                      <a:pt x="13074" y="19586"/>
                    </a:lnTo>
                    <a:lnTo>
                      <a:pt x="8072" y="18763"/>
                    </a:lnTo>
                    <a:lnTo>
                      <a:pt x="4888" y="18519"/>
                    </a:lnTo>
                    <a:lnTo>
                      <a:pt x="1137" y="18519"/>
                    </a:lnTo>
                    <a:lnTo>
                      <a:pt x="1137" y="17878"/>
                    </a:lnTo>
                    <a:lnTo>
                      <a:pt x="2842" y="17115"/>
                    </a:lnTo>
                    <a:lnTo>
                      <a:pt x="4661" y="14705"/>
                    </a:lnTo>
                    <a:lnTo>
                      <a:pt x="5002" y="12173"/>
                    </a:lnTo>
                    <a:lnTo>
                      <a:pt x="4888" y="9915"/>
                    </a:lnTo>
                    <a:lnTo>
                      <a:pt x="4661" y="7047"/>
                    </a:lnTo>
                    <a:lnTo>
                      <a:pt x="3638" y="4576"/>
                    </a:lnTo>
                    <a:lnTo>
                      <a:pt x="1478" y="2776"/>
                    </a:lnTo>
                    <a:lnTo>
                      <a:pt x="0" y="1129"/>
                    </a:lnTo>
                    <a:lnTo>
                      <a:pt x="341" y="519"/>
                    </a:lnTo>
                    <a:lnTo>
                      <a:pt x="2160" y="0"/>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392" name="Shape"/>
              <p:cNvSpPr/>
              <p:nvPr/>
            </p:nvSpPr>
            <p:spPr>
              <a:xfrm flipH="1">
                <a:off x="0" y="683436"/>
                <a:ext cx="196851" cy="5848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01"/>
                    </a:moveTo>
                    <a:lnTo>
                      <a:pt x="0" y="340"/>
                    </a:lnTo>
                    <a:lnTo>
                      <a:pt x="2063" y="0"/>
                    </a:lnTo>
                    <a:lnTo>
                      <a:pt x="5703" y="0"/>
                    </a:lnTo>
                    <a:lnTo>
                      <a:pt x="8130" y="782"/>
                    </a:lnTo>
                    <a:lnTo>
                      <a:pt x="8737" y="1497"/>
                    </a:lnTo>
                    <a:lnTo>
                      <a:pt x="8130" y="3061"/>
                    </a:lnTo>
                    <a:lnTo>
                      <a:pt x="6431" y="5068"/>
                    </a:lnTo>
                    <a:lnTo>
                      <a:pt x="5703" y="8062"/>
                    </a:lnTo>
                    <a:lnTo>
                      <a:pt x="5097" y="10001"/>
                    </a:lnTo>
                    <a:lnTo>
                      <a:pt x="5097" y="10341"/>
                    </a:lnTo>
                    <a:lnTo>
                      <a:pt x="5825" y="13130"/>
                    </a:lnTo>
                    <a:lnTo>
                      <a:pt x="7160" y="14695"/>
                    </a:lnTo>
                    <a:lnTo>
                      <a:pt x="8130" y="15919"/>
                    </a:lnTo>
                    <a:lnTo>
                      <a:pt x="7888" y="16430"/>
                    </a:lnTo>
                    <a:lnTo>
                      <a:pt x="11164" y="17892"/>
                    </a:lnTo>
                    <a:lnTo>
                      <a:pt x="14562" y="18811"/>
                    </a:lnTo>
                    <a:lnTo>
                      <a:pt x="18445" y="19661"/>
                    </a:lnTo>
                    <a:lnTo>
                      <a:pt x="21600" y="20069"/>
                    </a:lnTo>
                    <a:lnTo>
                      <a:pt x="21600" y="20818"/>
                    </a:lnTo>
                    <a:lnTo>
                      <a:pt x="19780" y="21396"/>
                    </a:lnTo>
                    <a:lnTo>
                      <a:pt x="15533" y="21600"/>
                    </a:lnTo>
                    <a:lnTo>
                      <a:pt x="12499" y="21192"/>
                    </a:lnTo>
                    <a:lnTo>
                      <a:pt x="12499" y="20648"/>
                    </a:lnTo>
                    <a:lnTo>
                      <a:pt x="10072" y="18811"/>
                    </a:lnTo>
                    <a:lnTo>
                      <a:pt x="5825" y="17858"/>
                    </a:lnTo>
                    <a:lnTo>
                      <a:pt x="2791" y="16838"/>
                    </a:lnTo>
                    <a:lnTo>
                      <a:pt x="728" y="16328"/>
                    </a:lnTo>
                    <a:lnTo>
                      <a:pt x="1456" y="15681"/>
                    </a:lnTo>
                    <a:lnTo>
                      <a:pt x="2670" y="13878"/>
                    </a:lnTo>
                    <a:lnTo>
                      <a:pt x="2670" y="10579"/>
                    </a:lnTo>
                    <a:lnTo>
                      <a:pt x="2063" y="8198"/>
                    </a:lnTo>
                    <a:lnTo>
                      <a:pt x="2063" y="5817"/>
                    </a:lnTo>
                    <a:lnTo>
                      <a:pt x="1820" y="3266"/>
                    </a:lnTo>
                    <a:lnTo>
                      <a:pt x="0" y="1701"/>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grpSp>
        <p:grpSp>
          <p:nvGrpSpPr>
            <p:cNvPr id="400" name="Group"/>
            <p:cNvGrpSpPr/>
            <p:nvPr/>
          </p:nvGrpSpPr>
          <p:grpSpPr>
            <a:xfrm>
              <a:off x="2484437" y="293687"/>
              <a:ext cx="622301" cy="1697038"/>
              <a:chOff x="0" y="0"/>
              <a:chExt cx="622299" cy="1697037"/>
            </a:xfrm>
          </p:grpSpPr>
          <p:sp>
            <p:nvSpPr>
              <p:cNvPr id="394" name="Shape"/>
              <p:cNvSpPr/>
              <p:nvPr/>
            </p:nvSpPr>
            <p:spPr>
              <a:xfrm flipH="1">
                <a:off x="33422" y="0"/>
                <a:ext cx="409032" cy="3686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126"/>
                    </a:moveTo>
                    <a:lnTo>
                      <a:pt x="1580" y="4698"/>
                    </a:lnTo>
                    <a:lnTo>
                      <a:pt x="3688" y="2376"/>
                    </a:lnTo>
                    <a:lnTo>
                      <a:pt x="6263" y="810"/>
                    </a:lnTo>
                    <a:lnTo>
                      <a:pt x="8839" y="0"/>
                    </a:lnTo>
                    <a:lnTo>
                      <a:pt x="12234" y="270"/>
                    </a:lnTo>
                    <a:lnTo>
                      <a:pt x="14459" y="1998"/>
                    </a:lnTo>
                    <a:lnTo>
                      <a:pt x="16566" y="5238"/>
                    </a:lnTo>
                    <a:lnTo>
                      <a:pt x="17385" y="9504"/>
                    </a:lnTo>
                    <a:lnTo>
                      <a:pt x="17385" y="14364"/>
                    </a:lnTo>
                    <a:lnTo>
                      <a:pt x="21541" y="17712"/>
                    </a:lnTo>
                    <a:lnTo>
                      <a:pt x="21600" y="19170"/>
                    </a:lnTo>
                    <a:lnTo>
                      <a:pt x="20956" y="19278"/>
                    </a:lnTo>
                    <a:lnTo>
                      <a:pt x="17034" y="16362"/>
                    </a:lnTo>
                    <a:lnTo>
                      <a:pt x="15805" y="18522"/>
                    </a:lnTo>
                    <a:lnTo>
                      <a:pt x="13463" y="20412"/>
                    </a:lnTo>
                    <a:lnTo>
                      <a:pt x="11239" y="21330"/>
                    </a:lnTo>
                    <a:lnTo>
                      <a:pt x="7668" y="21600"/>
                    </a:lnTo>
                    <a:lnTo>
                      <a:pt x="2985" y="20142"/>
                    </a:lnTo>
                    <a:lnTo>
                      <a:pt x="937" y="16902"/>
                    </a:lnTo>
                    <a:lnTo>
                      <a:pt x="0" y="13662"/>
                    </a:lnTo>
                    <a:lnTo>
                      <a:pt x="0" y="9126"/>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395" name="Shape"/>
              <p:cNvSpPr/>
              <p:nvPr/>
            </p:nvSpPr>
            <p:spPr>
              <a:xfrm flipH="1">
                <a:off x="119366" y="397246"/>
                <a:ext cx="358103" cy="591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76" y="1415"/>
                    </a:moveTo>
                    <a:lnTo>
                      <a:pt x="5751" y="505"/>
                    </a:lnTo>
                    <a:lnTo>
                      <a:pt x="8894" y="168"/>
                    </a:lnTo>
                    <a:lnTo>
                      <a:pt x="11770" y="0"/>
                    </a:lnTo>
                    <a:lnTo>
                      <a:pt x="15648" y="236"/>
                    </a:lnTo>
                    <a:lnTo>
                      <a:pt x="19861" y="1415"/>
                    </a:lnTo>
                    <a:lnTo>
                      <a:pt x="21600" y="3505"/>
                    </a:lnTo>
                    <a:lnTo>
                      <a:pt x="21600" y="6638"/>
                    </a:lnTo>
                    <a:lnTo>
                      <a:pt x="21399" y="9604"/>
                    </a:lnTo>
                    <a:lnTo>
                      <a:pt x="19326" y="14187"/>
                    </a:lnTo>
                    <a:lnTo>
                      <a:pt x="17521" y="17927"/>
                    </a:lnTo>
                    <a:lnTo>
                      <a:pt x="15648" y="20353"/>
                    </a:lnTo>
                    <a:lnTo>
                      <a:pt x="11569" y="21600"/>
                    </a:lnTo>
                    <a:lnTo>
                      <a:pt x="5751" y="21330"/>
                    </a:lnTo>
                    <a:lnTo>
                      <a:pt x="2942" y="19443"/>
                    </a:lnTo>
                    <a:lnTo>
                      <a:pt x="1137" y="16613"/>
                    </a:lnTo>
                    <a:lnTo>
                      <a:pt x="201" y="13412"/>
                    </a:lnTo>
                    <a:lnTo>
                      <a:pt x="0" y="8694"/>
                    </a:lnTo>
                    <a:lnTo>
                      <a:pt x="736" y="5392"/>
                    </a:lnTo>
                    <a:lnTo>
                      <a:pt x="1872" y="2393"/>
                    </a:lnTo>
                    <a:lnTo>
                      <a:pt x="3076" y="1415"/>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396" name="Shape"/>
              <p:cNvSpPr/>
              <p:nvPr/>
            </p:nvSpPr>
            <p:spPr>
              <a:xfrm flipH="1">
                <a:off x="410622" y="397246"/>
                <a:ext cx="211678" cy="729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549" y="164"/>
                    </a:moveTo>
                    <a:lnTo>
                      <a:pt x="19809" y="0"/>
                    </a:lnTo>
                    <a:lnTo>
                      <a:pt x="21600" y="956"/>
                    </a:lnTo>
                    <a:lnTo>
                      <a:pt x="18914" y="2185"/>
                    </a:lnTo>
                    <a:lnTo>
                      <a:pt x="14885" y="2867"/>
                    </a:lnTo>
                    <a:lnTo>
                      <a:pt x="11751" y="4451"/>
                    </a:lnTo>
                    <a:lnTo>
                      <a:pt x="7722" y="6636"/>
                    </a:lnTo>
                    <a:lnTo>
                      <a:pt x="6155" y="8656"/>
                    </a:lnTo>
                    <a:lnTo>
                      <a:pt x="5036" y="12097"/>
                    </a:lnTo>
                    <a:lnTo>
                      <a:pt x="6155" y="15319"/>
                    </a:lnTo>
                    <a:lnTo>
                      <a:pt x="8058" y="16821"/>
                    </a:lnTo>
                    <a:lnTo>
                      <a:pt x="6827" y="18432"/>
                    </a:lnTo>
                    <a:lnTo>
                      <a:pt x="5036" y="19661"/>
                    </a:lnTo>
                    <a:lnTo>
                      <a:pt x="5708" y="21600"/>
                    </a:lnTo>
                    <a:lnTo>
                      <a:pt x="3134" y="21463"/>
                    </a:lnTo>
                    <a:lnTo>
                      <a:pt x="783" y="19852"/>
                    </a:lnTo>
                    <a:lnTo>
                      <a:pt x="0" y="18432"/>
                    </a:lnTo>
                    <a:lnTo>
                      <a:pt x="2798" y="16548"/>
                    </a:lnTo>
                    <a:lnTo>
                      <a:pt x="1903" y="14801"/>
                    </a:lnTo>
                    <a:lnTo>
                      <a:pt x="783" y="11961"/>
                    </a:lnTo>
                    <a:lnTo>
                      <a:pt x="783" y="8520"/>
                    </a:lnTo>
                    <a:lnTo>
                      <a:pt x="2798" y="4888"/>
                    </a:lnTo>
                    <a:lnTo>
                      <a:pt x="6155" y="2185"/>
                    </a:lnTo>
                    <a:lnTo>
                      <a:pt x="9625" y="765"/>
                    </a:lnTo>
                    <a:lnTo>
                      <a:pt x="14549" y="164"/>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397" name="Shape"/>
              <p:cNvSpPr/>
              <p:nvPr/>
            </p:nvSpPr>
            <p:spPr>
              <a:xfrm flipH="1">
                <a:off x="23873" y="416314"/>
                <a:ext cx="132100" cy="6896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5" y="58"/>
                    </a:moveTo>
                    <a:lnTo>
                      <a:pt x="9439" y="0"/>
                    </a:lnTo>
                    <a:lnTo>
                      <a:pt x="15429" y="1704"/>
                    </a:lnTo>
                    <a:lnTo>
                      <a:pt x="21600" y="6411"/>
                    </a:lnTo>
                    <a:lnTo>
                      <a:pt x="21600" y="11811"/>
                    </a:lnTo>
                    <a:lnTo>
                      <a:pt x="18514" y="16431"/>
                    </a:lnTo>
                    <a:lnTo>
                      <a:pt x="21600" y="17990"/>
                    </a:lnTo>
                    <a:lnTo>
                      <a:pt x="21600" y="20098"/>
                    </a:lnTo>
                    <a:lnTo>
                      <a:pt x="18514" y="21600"/>
                    </a:lnTo>
                    <a:lnTo>
                      <a:pt x="14521" y="20243"/>
                    </a:lnTo>
                    <a:lnTo>
                      <a:pt x="12161" y="18164"/>
                    </a:lnTo>
                    <a:lnTo>
                      <a:pt x="7624" y="16633"/>
                    </a:lnTo>
                    <a:lnTo>
                      <a:pt x="12706" y="15189"/>
                    </a:lnTo>
                    <a:lnTo>
                      <a:pt x="15973" y="11811"/>
                    </a:lnTo>
                    <a:lnTo>
                      <a:pt x="15973" y="8605"/>
                    </a:lnTo>
                    <a:lnTo>
                      <a:pt x="12706" y="5400"/>
                    </a:lnTo>
                    <a:lnTo>
                      <a:pt x="6716" y="3032"/>
                    </a:lnTo>
                    <a:lnTo>
                      <a:pt x="0" y="1906"/>
                    </a:lnTo>
                    <a:lnTo>
                      <a:pt x="545" y="58"/>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398" name="Shape"/>
              <p:cNvSpPr/>
              <p:nvPr/>
            </p:nvSpPr>
            <p:spPr>
              <a:xfrm flipH="1">
                <a:off x="176663" y="872353"/>
                <a:ext cx="300806" cy="824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4" y="0"/>
                    </a:moveTo>
                    <a:lnTo>
                      <a:pt x="4606" y="911"/>
                    </a:lnTo>
                    <a:lnTo>
                      <a:pt x="5638" y="1822"/>
                    </a:lnTo>
                    <a:lnTo>
                      <a:pt x="6591" y="4939"/>
                    </a:lnTo>
                    <a:lnTo>
                      <a:pt x="7068" y="7048"/>
                    </a:lnTo>
                    <a:lnTo>
                      <a:pt x="7068" y="10644"/>
                    </a:lnTo>
                    <a:lnTo>
                      <a:pt x="6829" y="14024"/>
                    </a:lnTo>
                    <a:lnTo>
                      <a:pt x="5876" y="16709"/>
                    </a:lnTo>
                    <a:lnTo>
                      <a:pt x="5082" y="17549"/>
                    </a:lnTo>
                    <a:lnTo>
                      <a:pt x="10324" y="18004"/>
                    </a:lnTo>
                    <a:lnTo>
                      <a:pt x="14850" y="18507"/>
                    </a:lnTo>
                    <a:lnTo>
                      <a:pt x="20806" y="19658"/>
                    </a:lnTo>
                    <a:lnTo>
                      <a:pt x="21600" y="20114"/>
                    </a:lnTo>
                    <a:lnTo>
                      <a:pt x="21044" y="20953"/>
                    </a:lnTo>
                    <a:lnTo>
                      <a:pt x="18106" y="21600"/>
                    </a:lnTo>
                    <a:lnTo>
                      <a:pt x="16835" y="21240"/>
                    </a:lnTo>
                    <a:lnTo>
                      <a:pt x="15803" y="20353"/>
                    </a:lnTo>
                    <a:lnTo>
                      <a:pt x="13103" y="19586"/>
                    </a:lnTo>
                    <a:lnTo>
                      <a:pt x="8100" y="18747"/>
                    </a:lnTo>
                    <a:lnTo>
                      <a:pt x="4844" y="18507"/>
                    </a:lnTo>
                    <a:lnTo>
                      <a:pt x="1112" y="18507"/>
                    </a:lnTo>
                    <a:lnTo>
                      <a:pt x="1112" y="17860"/>
                    </a:lnTo>
                    <a:lnTo>
                      <a:pt x="2859" y="17117"/>
                    </a:lnTo>
                    <a:lnTo>
                      <a:pt x="4606" y="14720"/>
                    </a:lnTo>
                    <a:lnTo>
                      <a:pt x="5082" y="12154"/>
                    </a:lnTo>
                    <a:lnTo>
                      <a:pt x="4844" y="9901"/>
                    </a:lnTo>
                    <a:lnTo>
                      <a:pt x="4606" y="7048"/>
                    </a:lnTo>
                    <a:lnTo>
                      <a:pt x="3653" y="4579"/>
                    </a:lnTo>
                    <a:lnTo>
                      <a:pt x="1350" y="2781"/>
                    </a:lnTo>
                    <a:lnTo>
                      <a:pt x="0" y="1127"/>
                    </a:lnTo>
                    <a:lnTo>
                      <a:pt x="397" y="527"/>
                    </a:lnTo>
                    <a:lnTo>
                      <a:pt x="2144" y="0"/>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399" name="Shape"/>
              <p:cNvSpPr/>
              <p:nvPr/>
            </p:nvSpPr>
            <p:spPr>
              <a:xfrm flipH="1">
                <a:off x="0" y="873942"/>
                <a:ext cx="280115" cy="7452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09"/>
                    </a:moveTo>
                    <a:lnTo>
                      <a:pt x="0" y="320"/>
                    </a:lnTo>
                    <a:lnTo>
                      <a:pt x="2305" y="0"/>
                    </a:lnTo>
                    <a:lnTo>
                      <a:pt x="5806" y="0"/>
                    </a:lnTo>
                    <a:lnTo>
                      <a:pt x="8196" y="774"/>
                    </a:lnTo>
                    <a:lnTo>
                      <a:pt x="8708" y="1495"/>
                    </a:lnTo>
                    <a:lnTo>
                      <a:pt x="8196" y="3070"/>
                    </a:lnTo>
                    <a:lnTo>
                      <a:pt x="6574" y="5046"/>
                    </a:lnTo>
                    <a:lnTo>
                      <a:pt x="5806" y="8063"/>
                    </a:lnTo>
                    <a:lnTo>
                      <a:pt x="5293" y="10039"/>
                    </a:lnTo>
                    <a:lnTo>
                      <a:pt x="5293" y="10359"/>
                    </a:lnTo>
                    <a:lnTo>
                      <a:pt x="6062" y="13110"/>
                    </a:lnTo>
                    <a:lnTo>
                      <a:pt x="7257" y="14711"/>
                    </a:lnTo>
                    <a:lnTo>
                      <a:pt x="8196" y="15966"/>
                    </a:lnTo>
                    <a:lnTo>
                      <a:pt x="8111" y="16474"/>
                    </a:lnTo>
                    <a:lnTo>
                      <a:pt x="11270" y="17889"/>
                    </a:lnTo>
                    <a:lnTo>
                      <a:pt x="14770" y="18823"/>
                    </a:lnTo>
                    <a:lnTo>
                      <a:pt x="18356" y="19704"/>
                    </a:lnTo>
                    <a:lnTo>
                      <a:pt x="21600" y="20078"/>
                    </a:lnTo>
                    <a:lnTo>
                      <a:pt x="21600" y="20799"/>
                    </a:lnTo>
                    <a:lnTo>
                      <a:pt x="19892" y="21386"/>
                    </a:lnTo>
                    <a:lnTo>
                      <a:pt x="15709" y="21600"/>
                    </a:lnTo>
                    <a:lnTo>
                      <a:pt x="12721" y="21200"/>
                    </a:lnTo>
                    <a:lnTo>
                      <a:pt x="12721" y="20666"/>
                    </a:lnTo>
                    <a:lnTo>
                      <a:pt x="10245" y="18823"/>
                    </a:lnTo>
                    <a:lnTo>
                      <a:pt x="6062" y="17835"/>
                    </a:lnTo>
                    <a:lnTo>
                      <a:pt x="3074" y="16847"/>
                    </a:lnTo>
                    <a:lnTo>
                      <a:pt x="854" y="16340"/>
                    </a:lnTo>
                    <a:lnTo>
                      <a:pt x="1622" y="15699"/>
                    </a:lnTo>
                    <a:lnTo>
                      <a:pt x="2817" y="13937"/>
                    </a:lnTo>
                    <a:lnTo>
                      <a:pt x="2817" y="10546"/>
                    </a:lnTo>
                    <a:lnTo>
                      <a:pt x="2305" y="8197"/>
                    </a:lnTo>
                    <a:lnTo>
                      <a:pt x="2305" y="5821"/>
                    </a:lnTo>
                    <a:lnTo>
                      <a:pt x="2049" y="3284"/>
                    </a:lnTo>
                    <a:lnTo>
                      <a:pt x="0" y="1709"/>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grpSp>
        <p:grpSp>
          <p:nvGrpSpPr>
            <p:cNvPr id="407" name="Group"/>
            <p:cNvGrpSpPr/>
            <p:nvPr/>
          </p:nvGrpSpPr>
          <p:grpSpPr>
            <a:xfrm>
              <a:off x="3867149" y="762000"/>
              <a:ext cx="266701" cy="1065213"/>
              <a:chOff x="0" y="0"/>
              <a:chExt cx="266699" cy="1065212"/>
            </a:xfrm>
          </p:grpSpPr>
          <p:sp>
            <p:nvSpPr>
              <p:cNvPr id="401" name="Shape"/>
              <p:cNvSpPr/>
              <p:nvPr/>
            </p:nvSpPr>
            <p:spPr>
              <a:xfrm flipH="1">
                <a:off x="47625" y="0"/>
                <a:ext cx="153988" cy="2301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158"/>
                    </a:moveTo>
                    <a:lnTo>
                      <a:pt x="1697" y="4752"/>
                    </a:lnTo>
                    <a:lnTo>
                      <a:pt x="3703" y="2419"/>
                    </a:lnTo>
                    <a:lnTo>
                      <a:pt x="6326" y="778"/>
                    </a:lnTo>
                    <a:lnTo>
                      <a:pt x="8949" y="0"/>
                    </a:lnTo>
                    <a:lnTo>
                      <a:pt x="12343" y="346"/>
                    </a:lnTo>
                    <a:lnTo>
                      <a:pt x="14657" y="1987"/>
                    </a:lnTo>
                    <a:lnTo>
                      <a:pt x="16509" y="5184"/>
                    </a:lnTo>
                    <a:lnTo>
                      <a:pt x="17434" y="9504"/>
                    </a:lnTo>
                    <a:lnTo>
                      <a:pt x="17434" y="14429"/>
                    </a:lnTo>
                    <a:lnTo>
                      <a:pt x="21600" y="17712"/>
                    </a:lnTo>
                    <a:lnTo>
                      <a:pt x="21600" y="19181"/>
                    </a:lnTo>
                    <a:lnTo>
                      <a:pt x="21137" y="19267"/>
                    </a:lnTo>
                    <a:lnTo>
                      <a:pt x="16971" y="16416"/>
                    </a:lnTo>
                    <a:lnTo>
                      <a:pt x="15737" y="18576"/>
                    </a:lnTo>
                    <a:lnTo>
                      <a:pt x="13577" y="20390"/>
                    </a:lnTo>
                    <a:lnTo>
                      <a:pt x="11263" y="21341"/>
                    </a:lnTo>
                    <a:lnTo>
                      <a:pt x="7869" y="21600"/>
                    </a:lnTo>
                    <a:lnTo>
                      <a:pt x="3240" y="20131"/>
                    </a:lnTo>
                    <a:lnTo>
                      <a:pt x="1080" y="16934"/>
                    </a:lnTo>
                    <a:lnTo>
                      <a:pt x="0" y="13651"/>
                    </a:lnTo>
                    <a:lnTo>
                      <a:pt x="0" y="9158"/>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402" name="Shape"/>
              <p:cNvSpPr/>
              <p:nvPr/>
            </p:nvSpPr>
            <p:spPr>
              <a:xfrm flipH="1">
                <a:off x="77787" y="247650"/>
                <a:ext cx="141288" cy="3698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1" y="1400"/>
                    </a:moveTo>
                    <a:lnTo>
                      <a:pt x="5783" y="485"/>
                    </a:lnTo>
                    <a:lnTo>
                      <a:pt x="9014" y="108"/>
                    </a:lnTo>
                    <a:lnTo>
                      <a:pt x="11906" y="0"/>
                    </a:lnTo>
                    <a:lnTo>
                      <a:pt x="15647" y="215"/>
                    </a:lnTo>
                    <a:lnTo>
                      <a:pt x="19899" y="1400"/>
                    </a:lnTo>
                    <a:lnTo>
                      <a:pt x="21600" y="3447"/>
                    </a:lnTo>
                    <a:lnTo>
                      <a:pt x="21600" y="9588"/>
                    </a:lnTo>
                    <a:lnTo>
                      <a:pt x="19389" y="14167"/>
                    </a:lnTo>
                    <a:lnTo>
                      <a:pt x="17518" y="17937"/>
                    </a:lnTo>
                    <a:lnTo>
                      <a:pt x="15647" y="20307"/>
                    </a:lnTo>
                    <a:lnTo>
                      <a:pt x="11735" y="21600"/>
                    </a:lnTo>
                    <a:lnTo>
                      <a:pt x="5783" y="21331"/>
                    </a:lnTo>
                    <a:lnTo>
                      <a:pt x="2891" y="19445"/>
                    </a:lnTo>
                    <a:lnTo>
                      <a:pt x="1361" y="16591"/>
                    </a:lnTo>
                    <a:lnTo>
                      <a:pt x="170" y="13412"/>
                    </a:lnTo>
                    <a:lnTo>
                      <a:pt x="0" y="8726"/>
                    </a:lnTo>
                    <a:lnTo>
                      <a:pt x="680" y="5387"/>
                    </a:lnTo>
                    <a:lnTo>
                      <a:pt x="2041" y="2424"/>
                    </a:lnTo>
                    <a:lnTo>
                      <a:pt x="3231" y="1400"/>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403" name="Shape"/>
              <p:cNvSpPr/>
              <p:nvPr/>
            </p:nvSpPr>
            <p:spPr>
              <a:xfrm flipH="1">
                <a:off x="177800" y="247650"/>
                <a:ext cx="88900" cy="4540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94" y="88"/>
                    </a:moveTo>
                    <a:lnTo>
                      <a:pt x="20039" y="0"/>
                    </a:lnTo>
                    <a:lnTo>
                      <a:pt x="21600" y="920"/>
                    </a:lnTo>
                    <a:lnTo>
                      <a:pt x="19258" y="2147"/>
                    </a:lnTo>
                    <a:lnTo>
                      <a:pt x="15094" y="2804"/>
                    </a:lnTo>
                    <a:lnTo>
                      <a:pt x="11971" y="4425"/>
                    </a:lnTo>
                    <a:lnTo>
                      <a:pt x="8328" y="6572"/>
                    </a:lnTo>
                    <a:lnTo>
                      <a:pt x="6506" y="8631"/>
                    </a:lnTo>
                    <a:lnTo>
                      <a:pt x="5465" y="12049"/>
                    </a:lnTo>
                    <a:lnTo>
                      <a:pt x="6506" y="15291"/>
                    </a:lnTo>
                    <a:lnTo>
                      <a:pt x="8588" y="16781"/>
                    </a:lnTo>
                    <a:lnTo>
                      <a:pt x="7027" y="18402"/>
                    </a:lnTo>
                    <a:lnTo>
                      <a:pt x="5465" y="19585"/>
                    </a:lnTo>
                    <a:lnTo>
                      <a:pt x="6246" y="21600"/>
                    </a:lnTo>
                    <a:lnTo>
                      <a:pt x="3643" y="21425"/>
                    </a:lnTo>
                    <a:lnTo>
                      <a:pt x="1301" y="19804"/>
                    </a:lnTo>
                    <a:lnTo>
                      <a:pt x="0" y="18402"/>
                    </a:lnTo>
                    <a:lnTo>
                      <a:pt x="3383" y="16474"/>
                    </a:lnTo>
                    <a:lnTo>
                      <a:pt x="2082" y="14765"/>
                    </a:lnTo>
                    <a:lnTo>
                      <a:pt x="1301" y="11917"/>
                    </a:lnTo>
                    <a:lnTo>
                      <a:pt x="1301" y="8500"/>
                    </a:lnTo>
                    <a:lnTo>
                      <a:pt x="3383" y="4819"/>
                    </a:lnTo>
                    <a:lnTo>
                      <a:pt x="6506" y="2147"/>
                    </a:lnTo>
                    <a:lnTo>
                      <a:pt x="10149" y="701"/>
                    </a:lnTo>
                    <a:lnTo>
                      <a:pt x="15094" y="88"/>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404" name="Shape"/>
              <p:cNvSpPr/>
              <p:nvPr/>
            </p:nvSpPr>
            <p:spPr>
              <a:xfrm flipH="1">
                <a:off x="0" y="254000"/>
                <a:ext cx="95251" cy="436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53" y="46"/>
                    </a:moveTo>
                    <a:lnTo>
                      <a:pt x="9544" y="0"/>
                    </a:lnTo>
                    <a:lnTo>
                      <a:pt x="15823" y="1686"/>
                    </a:lnTo>
                    <a:lnTo>
                      <a:pt x="21600" y="6380"/>
                    </a:lnTo>
                    <a:lnTo>
                      <a:pt x="21600" y="11757"/>
                    </a:lnTo>
                    <a:lnTo>
                      <a:pt x="18837" y="16359"/>
                    </a:lnTo>
                    <a:lnTo>
                      <a:pt x="21600" y="17954"/>
                    </a:lnTo>
                    <a:lnTo>
                      <a:pt x="21600" y="20096"/>
                    </a:lnTo>
                    <a:lnTo>
                      <a:pt x="18837" y="21600"/>
                    </a:lnTo>
                    <a:lnTo>
                      <a:pt x="14567" y="20233"/>
                    </a:lnTo>
                    <a:lnTo>
                      <a:pt x="12558" y="18182"/>
                    </a:lnTo>
                    <a:lnTo>
                      <a:pt x="8037" y="16633"/>
                    </a:lnTo>
                    <a:lnTo>
                      <a:pt x="13060" y="15175"/>
                    </a:lnTo>
                    <a:lnTo>
                      <a:pt x="16326" y="11757"/>
                    </a:lnTo>
                    <a:lnTo>
                      <a:pt x="16326" y="8613"/>
                    </a:lnTo>
                    <a:lnTo>
                      <a:pt x="13060" y="5377"/>
                    </a:lnTo>
                    <a:lnTo>
                      <a:pt x="7033" y="3053"/>
                    </a:lnTo>
                    <a:lnTo>
                      <a:pt x="0" y="1914"/>
                    </a:lnTo>
                    <a:lnTo>
                      <a:pt x="753" y="46"/>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405" name="Shape"/>
              <p:cNvSpPr/>
              <p:nvPr/>
            </p:nvSpPr>
            <p:spPr>
              <a:xfrm flipH="1">
                <a:off x="98425" y="541337"/>
                <a:ext cx="119063" cy="5238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21" y="0"/>
                    </a:moveTo>
                    <a:lnTo>
                      <a:pt x="4845" y="876"/>
                    </a:lnTo>
                    <a:lnTo>
                      <a:pt x="5854" y="1790"/>
                    </a:lnTo>
                    <a:lnTo>
                      <a:pt x="6662" y="4952"/>
                    </a:lnTo>
                    <a:lnTo>
                      <a:pt x="7065" y="7048"/>
                    </a:lnTo>
                    <a:lnTo>
                      <a:pt x="7065" y="14019"/>
                    </a:lnTo>
                    <a:lnTo>
                      <a:pt x="6056" y="16724"/>
                    </a:lnTo>
                    <a:lnTo>
                      <a:pt x="5047" y="17524"/>
                    </a:lnTo>
                    <a:lnTo>
                      <a:pt x="10497" y="17981"/>
                    </a:lnTo>
                    <a:lnTo>
                      <a:pt x="14938" y="18514"/>
                    </a:lnTo>
                    <a:lnTo>
                      <a:pt x="20994" y="19619"/>
                    </a:lnTo>
                    <a:lnTo>
                      <a:pt x="21600" y="20076"/>
                    </a:lnTo>
                    <a:lnTo>
                      <a:pt x="20994" y="20914"/>
                    </a:lnTo>
                    <a:lnTo>
                      <a:pt x="18168" y="21600"/>
                    </a:lnTo>
                    <a:lnTo>
                      <a:pt x="16755" y="21181"/>
                    </a:lnTo>
                    <a:lnTo>
                      <a:pt x="15948" y="20305"/>
                    </a:lnTo>
                    <a:lnTo>
                      <a:pt x="13121" y="19581"/>
                    </a:lnTo>
                    <a:lnTo>
                      <a:pt x="8277" y="18743"/>
                    </a:lnTo>
                    <a:lnTo>
                      <a:pt x="5047" y="18514"/>
                    </a:lnTo>
                    <a:lnTo>
                      <a:pt x="1413" y="18514"/>
                    </a:lnTo>
                    <a:lnTo>
                      <a:pt x="1413" y="17829"/>
                    </a:lnTo>
                    <a:lnTo>
                      <a:pt x="2826" y="17105"/>
                    </a:lnTo>
                    <a:lnTo>
                      <a:pt x="4845" y="14667"/>
                    </a:lnTo>
                    <a:lnTo>
                      <a:pt x="5047" y="12152"/>
                    </a:lnTo>
                    <a:lnTo>
                      <a:pt x="5047" y="9867"/>
                    </a:lnTo>
                    <a:lnTo>
                      <a:pt x="4845" y="7048"/>
                    </a:lnTo>
                    <a:lnTo>
                      <a:pt x="3836" y="4571"/>
                    </a:lnTo>
                    <a:lnTo>
                      <a:pt x="1615" y="2743"/>
                    </a:lnTo>
                    <a:lnTo>
                      <a:pt x="0" y="1143"/>
                    </a:lnTo>
                    <a:lnTo>
                      <a:pt x="606" y="533"/>
                    </a:lnTo>
                    <a:lnTo>
                      <a:pt x="2221" y="0"/>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406" name="Shape"/>
              <p:cNvSpPr/>
              <p:nvPr/>
            </p:nvSpPr>
            <p:spPr>
              <a:xfrm flipH="1">
                <a:off x="26987" y="542925"/>
                <a:ext cx="103189" cy="4683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97"/>
                    </a:moveTo>
                    <a:lnTo>
                      <a:pt x="0" y="297"/>
                    </a:lnTo>
                    <a:lnTo>
                      <a:pt x="2528" y="0"/>
                    </a:lnTo>
                    <a:lnTo>
                      <a:pt x="5745" y="0"/>
                    </a:lnTo>
                    <a:lnTo>
                      <a:pt x="8272" y="764"/>
                    </a:lnTo>
                    <a:lnTo>
                      <a:pt x="8732" y="1485"/>
                    </a:lnTo>
                    <a:lnTo>
                      <a:pt x="8272" y="3098"/>
                    </a:lnTo>
                    <a:lnTo>
                      <a:pt x="6434" y="5007"/>
                    </a:lnTo>
                    <a:lnTo>
                      <a:pt x="5745" y="8063"/>
                    </a:lnTo>
                    <a:lnTo>
                      <a:pt x="5515" y="10015"/>
                    </a:lnTo>
                    <a:lnTo>
                      <a:pt x="5515" y="10312"/>
                    </a:lnTo>
                    <a:lnTo>
                      <a:pt x="6204" y="13070"/>
                    </a:lnTo>
                    <a:lnTo>
                      <a:pt x="7353" y="14640"/>
                    </a:lnTo>
                    <a:lnTo>
                      <a:pt x="8272" y="15914"/>
                    </a:lnTo>
                    <a:lnTo>
                      <a:pt x="8043" y="16465"/>
                    </a:lnTo>
                    <a:lnTo>
                      <a:pt x="11260" y="17908"/>
                    </a:lnTo>
                    <a:lnTo>
                      <a:pt x="14936" y="18799"/>
                    </a:lnTo>
                    <a:lnTo>
                      <a:pt x="18383" y="19648"/>
                    </a:lnTo>
                    <a:lnTo>
                      <a:pt x="21600" y="20072"/>
                    </a:lnTo>
                    <a:lnTo>
                      <a:pt x="21600" y="20794"/>
                    </a:lnTo>
                    <a:lnTo>
                      <a:pt x="20221" y="21345"/>
                    </a:lnTo>
                    <a:lnTo>
                      <a:pt x="15855" y="21600"/>
                    </a:lnTo>
                    <a:lnTo>
                      <a:pt x="13098" y="21176"/>
                    </a:lnTo>
                    <a:lnTo>
                      <a:pt x="13098" y="20666"/>
                    </a:lnTo>
                    <a:lnTo>
                      <a:pt x="10570" y="18799"/>
                    </a:lnTo>
                    <a:lnTo>
                      <a:pt x="6204" y="17823"/>
                    </a:lnTo>
                    <a:lnTo>
                      <a:pt x="3217" y="16847"/>
                    </a:lnTo>
                    <a:lnTo>
                      <a:pt x="689" y="16338"/>
                    </a:lnTo>
                    <a:lnTo>
                      <a:pt x="1379" y="15659"/>
                    </a:lnTo>
                    <a:lnTo>
                      <a:pt x="2987" y="13877"/>
                    </a:lnTo>
                    <a:lnTo>
                      <a:pt x="2987" y="10567"/>
                    </a:lnTo>
                    <a:lnTo>
                      <a:pt x="2528" y="8190"/>
                    </a:lnTo>
                    <a:lnTo>
                      <a:pt x="2528" y="5814"/>
                    </a:lnTo>
                    <a:lnTo>
                      <a:pt x="2298" y="3268"/>
                    </a:lnTo>
                    <a:lnTo>
                      <a:pt x="0" y="1697"/>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grpSp>
        <p:grpSp>
          <p:nvGrpSpPr>
            <p:cNvPr id="414" name="Group"/>
            <p:cNvGrpSpPr/>
            <p:nvPr/>
          </p:nvGrpSpPr>
          <p:grpSpPr>
            <a:xfrm>
              <a:off x="4232275" y="935037"/>
              <a:ext cx="215901" cy="742951"/>
              <a:chOff x="0" y="0"/>
              <a:chExt cx="215900" cy="742950"/>
            </a:xfrm>
          </p:grpSpPr>
          <p:sp>
            <p:nvSpPr>
              <p:cNvPr id="408" name="Shape"/>
              <p:cNvSpPr/>
              <p:nvPr/>
            </p:nvSpPr>
            <p:spPr>
              <a:xfrm flipH="1">
                <a:off x="65087" y="0"/>
                <a:ext cx="103188" cy="1606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42"/>
                    </a:moveTo>
                    <a:lnTo>
                      <a:pt x="1800" y="4772"/>
                    </a:lnTo>
                    <a:lnTo>
                      <a:pt x="3825" y="2386"/>
                    </a:lnTo>
                    <a:lnTo>
                      <a:pt x="6300" y="753"/>
                    </a:lnTo>
                    <a:lnTo>
                      <a:pt x="8775" y="0"/>
                    </a:lnTo>
                    <a:lnTo>
                      <a:pt x="12375" y="251"/>
                    </a:lnTo>
                    <a:lnTo>
                      <a:pt x="14400" y="2009"/>
                    </a:lnTo>
                    <a:lnTo>
                      <a:pt x="16650" y="5274"/>
                    </a:lnTo>
                    <a:lnTo>
                      <a:pt x="17325" y="9544"/>
                    </a:lnTo>
                    <a:lnTo>
                      <a:pt x="17325" y="14442"/>
                    </a:lnTo>
                    <a:lnTo>
                      <a:pt x="21600" y="17707"/>
                    </a:lnTo>
                    <a:lnTo>
                      <a:pt x="21600" y="19214"/>
                    </a:lnTo>
                    <a:lnTo>
                      <a:pt x="21150" y="19340"/>
                    </a:lnTo>
                    <a:lnTo>
                      <a:pt x="16875" y="16326"/>
                    </a:lnTo>
                    <a:lnTo>
                      <a:pt x="15975" y="18460"/>
                    </a:lnTo>
                    <a:lnTo>
                      <a:pt x="13500" y="20470"/>
                    </a:lnTo>
                    <a:lnTo>
                      <a:pt x="11250" y="21349"/>
                    </a:lnTo>
                    <a:lnTo>
                      <a:pt x="7875" y="21600"/>
                    </a:lnTo>
                    <a:lnTo>
                      <a:pt x="3150" y="20093"/>
                    </a:lnTo>
                    <a:lnTo>
                      <a:pt x="1125" y="16828"/>
                    </a:lnTo>
                    <a:lnTo>
                      <a:pt x="0" y="13688"/>
                    </a:lnTo>
                    <a:lnTo>
                      <a:pt x="0" y="9042"/>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409" name="Shape"/>
              <p:cNvSpPr/>
              <p:nvPr/>
            </p:nvSpPr>
            <p:spPr>
              <a:xfrm flipH="1">
                <a:off x="79375" y="173408"/>
                <a:ext cx="100013" cy="2593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48" y="1389"/>
                    </a:moveTo>
                    <a:lnTo>
                      <a:pt x="5934" y="463"/>
                    </a:lnTo>
                    <a:lnTo>
                      <a:pt x="8782" y="154"/>
                    </a:lnTo>
                    <a:lnTo>
                      <a:pt x="11868" y="0"/>
                    </a:lnTo>
                    <a:lnTo>
                      <a:pt x="15666" y="231"/>
                    </a:lnTo>
                    <a:lnTo>
                      <a:pt x="19701" y="1389"/>
                    </a:lnTo>
                    <a:lnTo>
                      <a:pt x="21600" y="3471"/>
                    </a:lnTo>
                    <a:lnTo>
                      <a:pt x="21600" y="6634"/>
                    </a:lnTo>
                    <a:lnTo>
                      <a:pt x="21125" y="9643"/>
                    </a:lnTo>
                    <a:lnTo>
                      <a:pt x="19226" y="14194"/>
                    </a:lnTo>
                    <a:lnTo>
                      <a:pt x="17327" y="17897"/>
                    </a:lnTo>
                    <a:lnTo>
                      <a:pt x="15666" y="20366"/>
                    </a:lnTo>
                    <a:lnTo>
                      <a:pt x="11393" y="21600"/>
                    </a:lnTo>
                    <a:lnTo>
                      <a:pt x="5934" y="21369"/>
                    </a:lnTo>
                    <a:lnTo>
                      <a:pt x="2848" y="19440"/>
                    </a:lnTo>
                    <a:lnTo>
                      <a:pt x="949" y="16586"/>
                    </a:lnTo>
                    <a:lnTo>
                      <a:pt x="237" y="13500"/>
                    </a:lnTo>
                    <a:lnTo>
                      <a:pt x="0" y="8717"/>
                    </a:lnTo>
                    <a:lnTo>
                      <a:pt x="712" y="5323"/>
                    </a:lnTo>
                    <a:lnTo>
                      <a:pt x="1662" y="2391"/>
                    </a:lnTo>
                    <a:lnTo>
                      <a:pt x="2848" y="1389"/>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410" name="Shape"/>
              <p:cNvSpPr/>
              <p:nvPr/>
            </p:nvSpPr>
            <p:spPr>
              <a:xfrm flipH="1">
                <a:off x="123825" y="173408"/>
                <a:ext cx="92076" cy="3165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94" y="63"/>
                    </a:moveTo>
                    <a:lnTo>
                      <a:pt x="20039" y="0"/>
                    </a:lnTo>
                    <a:lnTo>
                      <a:pt x="21600" y="884"/>
                    </a:lnTo>
                    <a:lnTo>
                      <a:pt x="18998" y="2084"/>
                    </a:lnTo>
                    <a:lnTo>
                      <a:pt x="15094" y="2779"/>
                    </a:lnTo>
                    <a:lnTo>
                      <a:pt x="11711" y="4358"/>
                    </a:lnTo>
                    <a:lnTo>
                      <a:pt x="8067" y="6568"/>
                    </a:lnTo>
                    <a:lnTo>
                      <a:pt x="6506" y="8653"/>
                    </a:lnTo>
                    <a:lnTo>
                      <a:pt x="5205" y="12063"/>
                    </a:lnTo>
                    <a:lnTo>
                      <a:pt x="6506" y="15284"/>
                    </a:lnTo>
                    <a:lnTo>
                      <a:pt x="8588" y="16800"/>
                    </a:lnTo>
                    <a:lnTo>
                      <a:pt x="6766" y="18379"/>
                    </a:lnTo>
                    <a:lnTo>
                      <a:pt x="5205" y="19642"/>
                    </a:lnTo>
                    <a:lnTo>
                      <a:pt x="5986" y="21600"/>
                    </a:lnTo>
                    <a:lnTo>
                      <a:pt x="3643" y="21474"/>
                    </a:lnTo>
                    <a:lnTo>
                      <a:pt x="1041" y="19832"/>
                    </a:lnTo>
                    <a:lnTo>
                      <a:pt x="0" y="18379"/>
                    </a:lnTo>
                    <a:lnTo>
                      <a:pt x="3123" y="16547"/>
                    </a:lnTo>
                    <a:lnTo>
                      <a:pt x="1822" y="14716"/>
                    </a:lnTo>
                    <a:lnTo>
                      <a:pt x="1041" y="11937"/>
                    </a:lnTo>
                    <a:lnTo>
                      <a:pt x="1041" y="8463"/>
                    </a:lnTo>
                    <a:lnTo>
                      <a:pt x="3123" y="4800"/>
                    </a:lnTo>
                    <a:lnTo>
                      <a:pt x="6506" y="2084"/>
                    </a:lnTo>
                    <a:lnTo>
                      <a:pt x="10149" y="695"/>
                    </a:lnTo>
                    <a:lnTo>
                      <a:pt x="15094" y="63"/>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411" name="Shape"/>
              <p:cNvSpPr/>
              <p:nvPr/>
            </p:nvSpPr>
            <p:spPr>
              <a:xfrm flipH="1">
                <a:off x="0" y="179771"/>
                <a:ext cx="90488" cy="3038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0" y="0"/>
                    </a:moveTo>
                    <a:lnTo>
                      <a:pt x="8848" y="0"/>
                    </a:lnTo>
                    <a:lnTo>
                      <a:pt x="15094" y="1651"/>
                    </a:lnTo>
                    <a:lnTo>
                      <a:pt x="21600" y="6407"/>
                    </a:lnTo>
                    <a:lnTo>
                      <a:pt x="21600" y="11824"/>
                    </a:lnTo>
                    <a:lnTo>
                      <a:pt x="18217" y="16382"/>
                    </a:lnTo>
                    <a:lnTo>
                      <a:pt x="21600" y="17967"/>
                    </a:lnTo>
                    <a:lnTo>
                      <a:pt x="21600" y="20147"/>
                    </a:lnTo>
                    <a:lnTo>
                      <a:pt x="18217" y="21600"/>
                    </a:lnTo>
                    <a:lnTo>
                      <a:pt x="14313" y="20279"/>
                    </a:lnTo>
                    <a:lnTo>
                      <a:pt x="12231" y="18165"/>
                    </a:lnTo>
                    <a:lnTo>
                      <a:pt x="7287" y="16580"/>
                    </a:lnTo>
                    <a:lnTo>
                      <a:pt x="12492" y="15193"/>
                    </a:lnTo>
                    <a:lnTo>
                      <a:pt x="15875" y="11824"/>
                    </a:lnTo>
                    <a:lnTo>
                      <a:pt x="15875" y="8587"/>
                    </a:lnTo>
                    <a:lnTo>
                      <a:pt x="12492" y="5417"/>
                    </a:lnTo>
                    <a:lnTo>
                      <a:pt x="6506" y="3039"/>
                    </a:lnTo>
                    <a:lnTo>
                      <a:pt x="0" y="1916"/>
                    </a:lnTo>
                    <a:lnTo>
                      <a:pt x="260" y="0"/>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412" name="Shape"/>
              <p:cNvSpPr/>
              <p:nvPr/>
            </p:nvSpPr>
            <p:spPr>
              <a:xfrm flipH="1">
                <a:off x="87312" y="380224"/>
                <a:ext cx="92076" cy="3627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0" y="0"/>
                    </a:moveTo>
                    <a:lnTo>
                      <a:pt x="4629" y="882"/>
                    </a:lnTo>
                    <a:lnTo>
                      <a:pt x="5657" y="1763"/>
                    </a:lnTo>
                    <a:lnTo>
                      <a:pt x="6686" y="4904"/>
                    </a:lnTo>
                    <a:lnTo>
                      <a:pt x="7200" y="6998"/>
                    </a:lnTo>
                    <a:lnTo>
                      <a:pt x="7200" y="10580"/>
                    </a:lnTo>
                    <a:lnTo>
                      <a:pt x="6686" y="13996"/>
                    </a:lnTo>
                    <a:lnTo>
                      <a:pt x="5914" y="16696"/>
                    </a:lnTo>
                    <a:lnTo>
                      <a:pt x="5143" y="17522"/>
                    </a:lnTo>
                    <a:lnTo>
                      <a:pt x="10286" y="17963"/>
                    </a:lnTo>
                    <a:lnTo>
                      <a:pt x="14914" y="18514"/>
                    </a:lnTo>
                    <a:lnTo>
                      <a:pt x="20829" y="19616"/>
                    </a:lnTo>
                    <a:lnTo>
                      <a:pt x="21600" y="20057"/>
                    </a:lnTo>
                    <a:lnTo>
                      <a:pt x="21343" y="20884"/>
                    </a:lnTo>
                    <a:lnTo>
                      <a:pt x="18000" y="21600"/>
                    </a:lnTo>
                    <a:lnTo>
                      <a:pt x="16971" y="21159"/>
                    </a:lnTo>
                    <a:lnTo>
                      <a:pt x="15943" y="20278"/>
                    </a:lnTo>
                    <a:lnTo>
                      <a:pt x="13114" y="19561"/>
                    </a:lnTo>
                    <a:lnTo>
                      <a:pt x="7971" y="18735"/>
                    </a:lnTo>
                    <a:lnTo>
                      <a:pt x="4629" y="18514"/>
                    </a:lnTo>
                    <a:lnTo>
                      <a:pt x="1029" y="18514"/>
                    </a:lnTo>
                    <a:lnTo>
                      <a:pt x="1029" y="17853"/>
                    </a:lnTo>
                    <a:lnTo>
                      <a:pt x="2829" y="17027"/>
                    </a:lnTo>
                    <a:lnTo>
                      <a:pt x="4629" y="14657"/>
                    </a:lnTo>
                    <a:lnTo>
                      <a:pt x="5143" y="12122"/>
                    </a:lnTo>
                    <a:lnTo>
                      <a:pt x="4629" y="9863"/>
                    </a:lnTo>
                    <a:lnTo>
                      <a:pt x="4629" y="6998"/>
                    </a:lnTo>
                    <a:lnTo>
                      <a:pt x="3600" y="4518"/>
                    </a:lnTo>
                    <a:lnTo>
                      <a:pt x="1543" y="2755"/>
                    </a:lnTo>
                    <a:lnTo>
                      <a:pt x="0" y="1047"/>
                    </a:lnTo>
                    <a:lnTo>
                      <a:pt x="257" y="441"/>
                    </a:lnTo>
                    <a:lnTo>
                      <a:pt x="1800" y="0"/>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413" name="Shape"/>
              <p:cNvSpPr/>
              <p:nvPr/>
            </p:nvSpPr>
            <p:spPr>
              <a:xfrm flipH="1">
                <a:off x="25399" y="380224"/>
                <a:ext cx="96839" cy="3261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3"/>
                    </a:moveTo>
                    <a:lnTo>
                      <a:pt x="0" y="306"/>
                    </a:lnTo>
                    <a:lnTo>
                      <a:pt x="2455" y="0"/>
                    </a:lnTo>
                    <a:lnTo>
                      <a:pt x="5891" y="0"/>
                    </a:lnTo>
                    <a:lnTo>
                      <a:pt x="8591" y="795"/>
                    </a:lnTo>
                    <a:lnTo>
                      <a:pt x="9082" y="1530"/>
                    </a:lnTo>
                    <a:lnTo>
                      <a:pt x="8591" y="3059"/>
                    </a:lnTo>
                    <a:lnTo>
                      <a:pt x="6627" y="5018"/>
                    </a:lnTo>
                    <a:lnTo>
                      <a:pt x="5891" y="8016"/>
                    </a:lnTo>
                    <a:lnTo>
                      <a:pt x="5400" y="10035"/>
                    </a:lnTo>
                    <a:lnTo>
                      <a:pt x="5400" y="10341"/>
                    </a:lnTo>
                    <a:lnTo>
                      <a:pt x="6382" y="13156"/>
                    </a:lnTo>
                    <a:lnTo>
                      <a:pt x="7364" y="14686"/>
                    </a:lnTo>
                    <a:lnTo>
                      <a:pt x="8591" y="15971"/>
                    </a:lnTo>
                    <a:lnTo>
                      <a:pt x="8100" y="16460"/>
                    </a:lnTo>
                    <a:lnTo>
                      <a:pt x="11291" y="17929"/>
                    </a:lnTo>
                    <a:lnTo>
                      <a:pt x="14727" y="18846"/>
                    </a:lnTo>
                    <a:lnTo>
                      <a:pt x="18655" y="19642"/>
                    </a:lnTo>
                    <a:lnTo>
                      <a:pt x="21600" y="20070"/>
                    </a:lnTo>
                    <a:lnTo>
                      <a:pt x="21600" y="20805"/>
                    </a:lnTo>
                    <a:lnTo>
                      <a:pt x="20127" y="21416"/>
                    </a:lnTo>
                    <a:lnTo>
                      <a:pt x="15955" y="21600"/>
                    </a:lnTo>
                    <a:lnTo>
                      <a:pt x="12764" y="21172"/>
                    </a:lnTo>
                    <a:lnTo>
                      <a:pt x="12764" y="20682"/>
                    </a:lnTo>
                    <a:lnTo>
                      <a:pt x="10555" y="18846"/>
                    </a:lnTo>
                    <a:lnTo>
                      <a:pt x="6382" y="17867"/>
                    </a:lnTo>
                    <a:lnTo>
                      <a:pt x="3191" y="16888"/>
                    </a:lnTo>
                    <a:lnTo>
                      <a:pt x="982" y="16338"/>
                    </a:lnTo>
                    <a:lnTo>
                      <a:pt x="1718" y="15665"/>
                    </a:lnTo>
                    <a:lnTo>
                      <a:pt x="2700" y="13890"/>
                    </a:lnTo>
                    <a:lnTo>
                      <a:pt x="2700" y="10525"/>
                    </a:lnTo>
                    <a:lnTo>
                      <a:pt x="2455" y="8138"/>
                    </a:lnTo>
                    <a:lnTo>
                      <a:pt x="2455" y="5813"/>
                    </a:lnTo>
                    <a:lnTo>
                      <a:pt x="1964" y="3243"/>
                    </a:lnTo>
                    <a:lnTo>
                      <a:pt x="0" y="1713"/>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grpSp>
        <p:grpSp>
          <p:nvGrpSpPr>
            <p:cNvPr id="421" name="Group"/>
            <p:cNvGrpSpPr/>
            <p:nvPr/>
          </p:nvGrpSpPr>
          <p:grpSpPr>
            <a:xfrm>
              <a:off x="4510087" y="1035050"/>
              <a:ext cx="150814" cy="546101"/>
              <a:chOff x="0" y="0"/>
              <a:chExt cx="150812" cy="546100"/>
            </a:xfrm>
          </p:grpSpPr>
          <p:sp>
            <p:nvSpPr>
              <p:cNvPr id="415" name="Shape"/>
              <p:cNvSpPr/>
              <p:nvPr/>
            </p:nvSpPr>
            <p:spPr>
              <a:xfrm flipH="1">
                <a:off x="34924" y="0"/>
                <a:ext cx="92077" cy="1162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86"/>
                    </a:moveTo>
                    <a:lnTo>
                      <a:pt x="1525" y="4800"/>
                    </a:lnTo>
                    <a:lnTo>
                      <a:pt x="3558" y="2400"/>
                    </a:lnTo>
                    <a:lnTo>
                      <a:pt x="6099" y="1029"/>
                    </a:lnTo>
                    <a:lnTo>
                      <a:pt x="8894" y="0"/>
                    </a:lnTo>
                    <a:lnTo>
                      <a:pt x="11944" y="343"/>
                    </a:lnTo>
                    <a:lnTo>
                      <a:pt x="14231" y="2057"/>
                    </a:lnTo>
                    <a:lnTo>
                      <a:pt x="16264" y="5314"/>
                    </a:lnTo>
                    <a:lnTo>
                      <a:pt x="17026" y="9771"/>
                    </a:lnTo>
                    <a:lnTo>
                      <a:pt x="17026" y="14400"/>
                    </a:lnTo>
                    <a:lnTo>
                      <a:pt x="21600" y="17657"/>
                    </a:lnTo>
                    <a:lnTo>
                      <a:pt x="21600" y="19200"/>
                    </a:lnTo>
                    <a:lnTo>
                      <a:pt x="20838" y="19371"/>
                    </a:lnTo>
                    <a:lnTo>
                      <a:pt x="16772" y="16457"/>
                    </a:lnTo>
                    <a:lnTo>
                      <a:pt x="15501" y="18686"/>
                    </a:lnTo>
                    <a:lnTo>
                      <a:pt x="13214" y="20571"/>
                    </a:lnTo>
                    <a:lnTo>
                      <a:pt x="11181" y="21429"/>
                    </a:lnTo>
                    <a:lnTo>
                      <a:pt x="7624" y="21600"/>
                    </a:lnTo>
                    <a:lnTo>
                      <a:pt x="2795" y="20229"/>
                    </a:lnTo>
                    <a:lnTo>
                      <a:pt x="762" y="16971"/>
                    </a:lnTo>
                    <a:lnTo>
                      <a:pt x="0" y="13886"/>
                    </a:lnTo>
                    <a:lnTo>
                      <a:pt x="0" y="9086"/>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416" name="Shape"/>
              <p:cNvSpPr/>
              <p:nvPr/>
            </p:nvSpPr>
            <p:spPr>
              <a:xfrm flipH="1">
                <a:off x="41274" y="124186"/>
                <a:ext cx="92077" cy="1910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86" y="1357"/>
                    </a:moveTo>
                    <a:lnTo>
                      <a:pt x="5657" y="417"/>
                    </a:lnTo>
                    <a:lnTo>
                      <a:pt x="8743" y="104"/>
                    </a:lnTo>
                    <a:lnTo>
                      <a:pt x="11571" y="0"/>
                    </a:lnTo>
                    <a:lnTo>
                      <a:pt x="15686" y="209"/>
                    </a:lnTo>
                    <a:lnTo>
                      <a:pt x="20057" y="1357"/>
                    </a:lnTo>
                    <a:lnTo>
                      <a:pt x="21600" y="3548"/>
                    </a:lnTo>
                    <a:lnTo>
                      <a:pt x="21600" y="9600"/>
                    </a:lnTo>
                    <a:lnTo>
                      <a:pt x="19286" y="14191"/>
                    </a:lnTo>
                    <a:lnTo>
                      <a:pt x="17743" y="17948"/>
                    </a:lnTo>
                    <a:lnTo>
                      <a:pt x="15686" y="20348"/>
                    </a:lnTo>
                    <a:lnTo>
                      <a:pt x="11571" y="21600"/>
                    </a:lnTo>
                    <a:lnTo>
                      <a:pt x="5657" y="21287"/>
                    </a:lnTo>
                    <a:lnTo>
                      <a:pt x="2829" y="19409"/>
                    </a:lnTo>
                    <a:lnTo>
                      <a:pt x="1029" y="16591"/>
                    </a:lnTo>
                    <a:lnTo>
                      <a:pt x="0" y="13357"/>
                    </a:lnTo>
                    <a:lnTo>
                      <a:pt x="0" y="8765"/>
                    </a:lnTo>
                    <a:lnTo>
                      <a:pt x="771" y="5426"/>
                    </a:lnTo>
                    <a:lnTo>
                      <a:pt x="2057" y="2400"/>
                    </a:lnTo>
                    <a:lnTo>
                      <a:pt x="3086" y="1357"/>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417" name="Shape"/>
              <p:cNvSpPr/>
              <p:nvPr/>
            </p:nvSpPr>
            <p:spPr>
              <a:xfrm flipH="1">
                <a:off x="58737" y="124186"/>
                <a:ext cx="92076" cy="2356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39" y="85"/>
                    </a:moveTo>
                    <a:lnTo>
                      <a:pt x="19821" y="0"/>
                    </a:lnTo>
                    <a:lnTo>
                      <a:pt x="21600" y="935"/>
                    </a:lnTo>
                    <a:lnTo>
                      <a:pt x="18805" y="2126"/>
                    </a:lnTo>
                    <a:lnTo>
                      <a:pt x="15247" y="2891"/>
                    </a:lnTo>
                    <a:lnTo>
                      <a:pt x="11689" y="4422"/>
                    </a:lnTo>
                    <a:lnTo>
                      <a:pt x="7878" y="6633"/>
                    </a:lnTo>
                    <a:lnTo>
                      <a:pt x="6353" y="8674"/>
                    </a:lnTo>
                    <a:lnTo>
                      <a:pt x="5082" y="12076"/>
                    </a:lnTo>
                    <a:lnTo>
                      <a:pt x="6353" y="15307"/>
                    </a:lnTo>
                    <a:lnTo>
                      <a:pt x="7878" y="16838"/>
                    </a:lnTo>
                    <a:lnTo>
                      <a:pt x="6861" y="18454"/>
                    </a:lnTo>
                    <a:lnTo>
                      <a:pt x="5082" y="19729"/>
                    </a:lnTo>
                    <a:lnTo>
                      <a:pt x="6099" y="21600"/>
                    </a:lnTo>
                    <a:lnTo>
                      <a:pt x="3304" y="21515"/>
                    </a:lnTo>
                    <a:lnTo>
                      <a:pt x="762" y="19899"/>
                    </a:lnTo>
                    <a:lnTo>
                      <a:pt x="0" y="18454"/>
                    </a:lnTo>
                    <a:lnTo>
                      <a:pt x="2795" y="16583"/>
                    </a:lnTo>
                    <a:lnTo>
                      <a:pt x="2033" y="14797"/>
                    </a:lnTo>
                    <a:lnTo>
                      <a:pt x="762" y="11906"/>
                    </a:lnTo>
                    <a:lnTo>
                      <a:pt x="762" y="8504"/>
                    </a:lnTo>
                    <a:lnTo>
                      <a:pt x="2795" y="4932"/>
                    </a:lnTo>
                    <a:lnTo>
                      <a:pt x="6353" y="2126"/>
                    </a:lnTo>
                    <a:lnTo>
                      <a:pt x="9911" y="765"/>
                    </a:lnTo>
                    <a:lnTo>
                      <a:pt x="14739" y="85"/>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418" name="Shape"/>
              <p:cNvSpPr/>
              <p:nvPr/>
            </p:nvSpPr>
            <p:spPr>
              <a:xfrm flipH="1">
                <a:off x="-1" y="130554"/>
                <a:ext cx="92077" cy="2213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20" y="90"/>
                    </a:moveTo>
                    <a:lnTo>
                      <a:pt x="8848" y="0"/>
                    </a:lnTo>
                    <a:lnTo>
                      <a:pt x="15094" y="1627"/>
                    </a:lnTo>
                    <a:lnTo>
                      <a:pt x="21600" y="6326"/>
                    </a:lnTo>
                    <a:lnTo>
                      <a:pt x="21600" y="11749"/>
                    </a:lnTo>
                    <a:lnTo>
                      <a:pt x="18477" y="16358"/>
                    </a:lnTo>
                    <a:lnTo>
                      <a:pt x="21600" y="17985"/>
                    </a:lnTo>
                    <a:lnTo>
                      <a:pt x="21600" y="20064"/>
                    </a:lnTo>
                    <a:lnTo>
                      <a:pt x="18477" y="21600"/>
                    </a:lnTo>
                    <a:lnTo>
                      <a:pt x="14313" y="20244"/>
                    </a:lnTo>
                    <a:lnTo>
                      <a:pt x="12231" y="18166"/>
                    </a:lnTo>
                    <a:lnTo>
                      <a:pt x="7287" y="16539"/>
                    </a:lnTo>
                    <a:lnTo>
                      <a:pt x="12752" y="15183"/>
                    </a:lnTo>
                    <a:lnTo>
                      <a:pt x="15875" y="11749"/>
                    </a:lnTo>
                    <a:lnTo>
                      <a:pt x="15875" y="8586"/>
                    </a:lnTo>
                    <a:lnTo>
                      <a:pt x="12752" y="5332"/>
                    </a:lnTo>
                    <a:lnTo>
                      <a:pt x="6506" y="2982"/>
                    </a:lnTo>
                    <a:lnTo>
                      <a:pt x="0" y="1898"/>
                    </a:lnTo>
                    <a:lnTo>
                      <a:pt x="520" y="90"/>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419" name="Shape"/>
              <p:cNvSpPr/>
              <p:nvPr/>
            </p:nvSpPr>
            <p:spPr>
              <a:xfrm flipH="1">
                <a:off x="41274" y="277030"/>
                <a:ext cx="92077" cy="2690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7" y="0"/>
                    </a:moveTo>
                    <a:lnTo>
                      <a:pt x="4886" y="888"/>
                    </a:lnTo>
                    <a:lnTo>
                      <a:pt x="5657" y="1775"/>
                    </a:lnTo>
                    <a:lnTo>
                      <a:pt x="6686" y="4956"/>
                    </a:lnTo>
                    <a:lnTo>
                      <a:pt x="7200" y="7027"/>
                    </a:lnTo>
                    <a:lnTo>
                      <a:pt x="7200" y="10652"/>
                    </a:lnTo>
                    <a:lnTo>
                      <a:pt x="6686" y="13981"/>
                    </a:lnTo>
                    <a:lnTo>
                      <a:pt x="5914" y="16718"/>
                    </a:lnTo>
                    <a:lnTo>
                      <a:pt x="5143" y="17532"/>
                    </a:lnTo>
                    <a:lnTo>
                      <a:pt x="10543" y="17975"/>
                    </a:lnTo>
                    <a:lnTo>
                      <a:pt x="14914" y="18493"/>
                    </a:lnTo>
                    <a:lnTo>
                      <a:pt x="20829" y="19677"/>
                    </a:lnTo>
                    <a:lnTo>
                      <a:pt x="21600" y="20047"/>
                    </a:lnTo>
                    <a:lnTo>
                      <a:pt x="21343" y="20934"/>
                    </a:lnTo>
                    <a:lnTo>
                      <a:pt x="18000" y="21600"/>
                    </a:lnTo>
                    <a:lnTo>
                      <a:pt x="16971" y="21156"/>
                    </a:lnTo>
                    <a:lnTo>
                      <a:pt x="15943" y="20268"/>
                    </a:lnTo>
                    <a:lnTo>
                      <a:pt x="13114" y="19529"/>
                    </a:lnTo>
                    <a:lnTo>
                      <a:pt x="7971" y="18789"/>
                    </a:lnTo>
                    <a:lnTo>
                      <a:pt x="4886" y="18493"/>
                    </a:lnTo>
                    <a:lnTo>
                      <a:pt x="1029" y="18493"/>
                    </a:lnTo>
                    <a:lnTo>
                      <a:pt x="1029" y="17827"/>
                    </a:lnTo>
                    <a:lnTo>
                      <a:pt x="2829" y="17088"/>
                    </a:lnTo>
                    <a:lnTo>
                      <a:pt x="4886" y="14647"/>
                    </a:lnTo>
                    <a:lnTo>
                      <a:pt x="5143" y="12132"/>
                    </a:lnTo>
                    <a:lnTo>
                      <a:pt x="4886" y="9912"/>
                    </a:lnTo>
                    <a:lnTo>
                      <a:pt x="4886" y="7027"/>
                    </a:lnTo>
                    <a:lnTo>
                      <a:pt x="3600" y="4586"/>
                    </a:lnTo>
                    <a:lnTo>
                      <a:pt x="1543" y="2737"/>
                    </a:lnTo>
                    <a:lnTo>
                      <a:pt x="0" y="1110"/>
                    </a:lnTo>
                    <a:lnTo>
                      <a:pt x="257" y="592"/>
                    </a:lnTo>
                    <a:lnTo>
                      <a:pt x="2057" y="0"/>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sp>
            <p:nvSpPr>
              <p:cNvPr id="420" name="Shape"/>
              <p:cNvSpPr/>
              <p:nvPr/>
            </p:nvSpPr>
            <p:spPr>
              <a:xfrm flipH="1">
                <a:off x="11112" y="277030"/>
                <a:ext cx="92076" cy="242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31"/>
                    </a:moveTo>
                    <a:lnTo>
                      <a:pt x="0" y="412"/>
                    </a:lnTo>
                    <a:lnTo>
                      <a:pt x="2082" y="0"/>
                    </a:lnTo>
                    <a:lnTo>
                      <a:pt x="5725" y="0"/>
                    </a:lnTo>
                    <a:lnTo>
                      <a:pt x="8067" y="824"/>
                    </a:lnTo>
                    <a:lnTo>
                      <a:pt x="8588" y="1566"/>
                    </a:lnTo>
                    <a:lnTo>
                      <a:pt x="8067" y="3050"/>
                    </a:lnTo>
                    <a:lnTo>
                      <a:pt x="6506" y="5029"/>
                    </a:lnTo>
                    <a:lnTo>
                      <a:pt x="5725" y="8079"/>
                    </a:lnTo>
                    <a:lnTo>
                      <a:pt x="5205" y="10058"/>
                    </a:lnTo>
                    <a:lnTo>
                      <a:pt x="5205" y="10388"/>
                    </a:lnTo>
                    <a:lnTo>
                      <a:pt x="5725" y="13108"/>
                    </a:lnTo>
                    <a:lnTo>
                      <a:pt x="7027" y="14757"/>
                    </a:lnTo>
                    <a:lnTo>
                      <a:pt x="8067" y="15994"/>
                    </a:lnTo>
                    <a:lnTo>
                      <a:pt x="7807" y="16489"/>
                    </a:lnTo>
                    <a:lnTo>
                      <a:pt x="10930" y="17973"/>
                    </a:lnTo>
                    <a:lnTo>
                      <a:pt x="14573" y="18879"/>
                    </a:lnTo>
                    <a:lnTo>
                      <a:pt x="18477" y="19704"/>
                    </a:lnTo>
                    <a:lnTo>
                      <a:pt x="21600" y="20116"/>
                    </a:lnTo>
                    <a:lnTo>
                      <a:pt x="21600" y="20776"/>
                    </a:lnTo>
                    <a:lnTo>
                      <a:pt x="20039" y="21435"/>
                    </a:lnTo>
                    <a:lnTo>
                      <a:pt x="15614" y="21600"/>
                    </a:lnTo>
                    <a:lnTo>
                      <a:pt x="12752" y="21188"/>
                    </a:lnTo>
                    <a:lnTo>
                      <a:pt x="12752" y="20693"/>
                    </a:lnTo>
                    <a:lnTo>
                      <a:pt x="10149" y="18879"/>
                    </a:lnTo>
                    <a:lnTo>
                      <a:pt x="5725" y="17890"/>
                    </a:lnTo>
                    <a:lnTo>
                      <a:pt x="2863" y="16901"/>
                    </a:lnTo>
                    <a:lnTo>
                      <a:pt x="781" y="16324"/>
                    </a:lnTo>
                    <a:lnTo>
                      <a:pt x="1301" y="15747"/>
                    </a:lnTo>
                    <a:lnTo>
                      <a:pt x="2863" y="13933"/>
                    </a:lnTo>
                    <a:lnTo>
                      <a:pt x="2863" y="10635"/>
                    </a:lnTo>
                    <a:lnTo>
                      <a:pt x="2082" y="8162"/>
                    </a:lnTo>
                    <a:lnTo>
                      <a:pt x="2082" y="3215"/>
                    </a:lnTo>
                    <a:lnTo>
                      <a:pt x="0" y="1731"/>
                    </a:lnTo>
                    <a:close/>
                  </a:path>
                </a:pathLst>
              </a:custGeom>
              <a:solidFill>
                <a:srgbClr val="000000"/>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5B5648"/>
                    </a:solidFill>
                    <a:effectLst>
                      <a:outerShdw sx="100000" sy="100000" kx="0" ky="0" algn="b" rotWithShape="0" blurRad="76200" dist="12700" dir="5400000">
                        <a:srgbClr val="000000">
                          <a:alpha val="50000"/>
                        </a:srgbClr>
                      </a:outerShdw>
                    </a:effectLst>
                    <a:latin typeface="Gill Sans"/>
                    <a:ea typeface="Gill Sans"/>
                    <a:cs typeface="Gill Sans"/>
                    <a:sym typeface="Gill Sans"/>
                  </a:defRPr>
                </a:pPr>
              </a:p>
            </p:txBody>
          </p:sp>
        </p:grpSp>
      </p:grpSp>
      <p:pic>
        <p:nvPicPr>
          <p:cNvPr id="423" name="image.png" descr="image.png"/>
          <p:cNvPicPr>
            <a:picLocks noChangeAspect="1"/>
          </p:cNvPicPr>
          <p:nvPr/>
        </p:nvPicPr>
        <p:blipFill>
          <a:blip r:embed="rId4">
            <a:extLst/>
          </a:blip>
          <a:stretch>
            <a:fillRect/>
          </a:stretch>
        </p:blipFill>
        <p:spPr>
          <a:xfrm>
            <a:off x="4583112" y="4641850"/>
            <a:ext cx="2946401" cy="3289300"/>
          </a:xfrm>
          <a:prstGeom prst="rect">
            <a:avLst/>
          </a:prstGeom>
          <a:ln w="12700">
            <a:miter lim="400000"/>
          </a:ln>
        </p:spPr>
      </p:pic>
      <p:pic>
        <p:nvPicPr>
          <p:cNvPr id="424" name="image.png" descr="image.png"/>
          <p:cNvPicPr>
            <a:picLocks noChangeAspect="1"/>
          </p:cNvPicPr>
          <p:nvPr/>
        </p:nvPicPr>
        <p:blipFill>
          <a:blip r:embed="rId5">
            <a:extLst/>
          </a:blip>
          <a:stretch>
            <a:fillRect/>
          </a:stretch>
        </p:blipFill>
        <p:spPr>
          <a:xfrm rot="21059044">
            <a:off x="4119562" y="4806950"/>
            <a:ext cx="3302001" cy="29464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 name="The Collapse of Christendom"/>
          <p:cNvSpPr txBox="1"/>
          <p:nvPr>
            <p:ph type="title"/>
          </p:nvPr>
        </p:nvSpPr>
        <p:spPr>
          <a:prstGeom prst="rect">
            <a:avLst/>
          </a:prstGeom>
        </p:spPr>
        <p:txBody>
          <a:bodyPr/>
          <a:lstStyle>
            <a:lvl1pPr defTabSz="502412">
              <a:defRPr sz="6192"/>
            </a:lvl1pPr>
          </a:lstStyle>
          <a:p>
            <a:pPr/>
            <a:r>
              <a:t>The Collapse of Christendom</a:t>
            </a:r>
          </a:p>
        </p:txBody>
      </p:sp>
      <p:pic>
        <p:nvPicPr>
          <p:cNvPr id="427" name="Image" descr="Image"/>
          <p:cNvPicPr>
            <a:picLocks noChangeAspect="1"/>
          </p:cNvPicPr>
          <p:nvPr/>
        </p:nvPicPr>
        <p:blipFill>
          <a:blip r:embed="rId2">
            <a:extLst/>
          </a:blip>
          <a:stretch>
            <a:fillRect/>
          </a:stretch>
        </p:blipFill>
        <p:spPr>
          <a:xfrm>
            <a:off x="4290247" y="3092946"/>
            <a:ext cx="4061810" cy="5124393"/>
          </a:xfrm>
          <a:prstGeom prst="rect">
            <a:avLst/>
          </a:prstGeom>
          <a:ln w="12700">
            <a:miter lim="400000"/>
          </a:ln>
        </p:spPr>
      </p:pic>
      <p:sp>
        <p:nvSpPr>
          <p:cNvPr id="428" name="Christendom…"/>
          <p:cNvSpPr txBox="1"/>
          <p:nvPr/>
        </p:nvSpPr>
        <p:spPr>
          <a:xfrm>
            <a:off x="4998190" y="4664571"/>
            <a:ext cx="3008420" cy="198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3000"/>
              </a:spcBef>
              <a:defRPr sz="3800"/>
            </a:pPr>
            <a:r>
              <a:t>Christendom</a:t>
            </a:r>
          </a:p>
          <a:p>
            <a:pPr>
              <a:spcBef>
                <a:spcPts val="3000"/>
              </a:spcBef>
              <a:defRPr sz="3800"/>
            </a:pPr>
            <a:r>
              <a:t>313-2013</a:t>
            </a:r>
          </a:p>
        </p:txBody>
      </p:sp>
      <p:pic>
        <p:nvPicPr>
          <p:cNvPr id="429" name="Image" descr="Image"/>
          <p:cNvPicPr>
            <a:picLocks noChangeAspect="1"/>
          </p:cNvPicPr>
          <p:nvPr/>
        </p:nvPicPr>
        <p:blipFill>
          <a:blip r:embed="rId3">
            <a:extLst/>
          </a:blip>
          <a:stretch>
            <a:fillRect/>
          </a:stretch>
        </p:blipFill>
        <p:spPr>
          <a:xfrm>
            <a:off x="5943384" y="3572387"/>
            <a:ext cx="755346" cy="960321"/>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Reading God’s Word through…"/>
          <p:cNvSpPr txBox="1"/>
          <p:nvPr>
            <p:ph type="title"/>
          </p:nvPr>
        </p:nvSpPr>
        <p:spPr>
          <a:prstGeom prst="rect">
            <a:avLst/>
          </a:prstGeom>
        </p:spPr>
        <p:txBody>
          <a:bodyPr/>
          <a:lstStyle/>
          <a:p>
            <a:pPr defTabSz="414781">
              <a:defRPr sz="5112"/>
            </a:pPr>
            <a:r>
              <a:t>Reading God’s Word through</a:t>
            </a:r>
          </a:p>
          <a:p>
            <a:pPr defTabSz="414781">
              <a:defRPr sz="5112"/>
            </a:pPr>
            <a:r>
              <a:t>His Missionary Eyes</a:t>
            </a:r>
          </a:p>
        </p:txBody>
      </p:sp>
      <p:sp>
        <p:nvSpPr>
          <p:cNvPr id="171" name="Then he said to them, “These are my words that I spoke to you while I was still with you, that everything written about me in the Law of Moses and the Prophets and the Psalms must be fulfilled.”  Then he opened their minds to understand the Scriptures, a"/>
          <p:cNvSpPr txBox="1"/>
          <p:nvPr>
            <p:ph type="body" idx="1"/>
          </p:nvPr>
        </p:nvSpPr>
        <p:spPr>
          <a:xfrm>
            <a:off x="1137564" y="2923683"/>
            <a:ext cx="10464801" cy="5842001"/>
          </a:xfrm>
          <a:prstGeom prst="rect">
            <a:avLst/>
          </a:prstGeom>
        </p:spPr>
        <p:txBody>
          <a:bodyPr/>
          <a:lstStyle/>
          <a:p>
            <a:pPr marL="364331" indent="-364331" defTabSz="561340">
              <a:spcBef>
                <a:spcPts val="2800"/>
              </a:spcBef>
              <a:buSzTx/>
              <a:buNone/>
              <a:tabLst/>
              <a:defRPr i="1" sz="3808">
                <a:uFill>
                  <a:solidFill>
                    <a:srgbClr val="000000"/>
                  </a:solidFill>
                </a:uFill>
                <a:latin typeface="Baskerville"/>
                <a:ea typeface="Baskerville"/>
                <a:cs typeface="Baskerville"/>
                <a:sym typeface="Baskerville"/>
              </a:defRPr>
            </a:pPr>
            <a:r>
              <a:t>Then he said to them, “These are my words that I spoke to you while I was still with you, that everything written about me in the Law of Moses and the Prophets and the Psalms must be fulfilled.”  </a:t>
            </a:r>
            <a:r>
              <a:rPr b="1"/>
              <a:t>Then he opened their minds to understand the Scriptures</a:t>
            </a:r>
            <a:r>
              <a:t>, and said to them, “Thus it is written, that the Christ should suffer and on the third day rise from the dead, and that repentance to the forgiveness of sins should be proclaimed in his name to all nations, beginning from Jerusalem.  You are witnesses of these things</a:t>
            </a:r>
            <a:r>
              <a:rPr i="0"/>
              <a:t> (Luke 24) </a:t>
            </a:r>
            <a:endParaRPr sz="816">
              <a:latin typeface="Times Roman"/>
              <a:ea typeface="Times Roman"/>
              <a:cs typeface="Times Roman"/>
              <a:sym typeface="Times Roman"/>
            </a:endParaRPr>
          </a:p>
          <a:p>
            <a:pPr lvl="1" marL="700725" indent="-381193" defTabSz="310895">
              <a:buBlip>
                <a:blip r:embed="rId2"/>
              </a:buBlip>
              <a:tabLst/>
              <a:defRPr sz="3082">
                <a:latin typeface="Baskerville"/>
                <a:ea typeface="Baskerville"/>
                <a:cs typeface="Baskerville"/>
                <a:sym typeface="Baskerville"/>
              </a:defRPr>
            </a:pPr>
            <a:endParaRPr sz="816">
              <a:latin typeface="Times Roman"/>
              <a:ea typeface="Times Roman"/>
              <a:cs typeface="Times Roman"/>
              <a:sym typeface="Times Roman"/>
            </a:endParaRP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When the Bridge…"/>
          <p:cNvSpPr txBox="1"/>
          <p:nvPr>
            <p:ph type="title"/>
          </p:nvPr>
        </p:nvSpPr>
        <p:spPr>
          <a:prstGeom prst="rect">
            <a:avLst/>
          </a:prstGeom>
        </p:spPr>
        <p:txBody>
          <a:bodyPr/>
          <a:lstStyle/>
          <a:p>
            <a:pPr defTabSz="414781">
              <a:defRPr sz="5112"/>
            </a:pPr>
            <a:r>
              <a:t>When the Bridge </a:t>
            </a:r>
          </a:p>
          <a:p>
            <a:pPr defTabSz="414781">
              <a:defRPr sz="5112"/>
            </a:pPr>
            <a:r>
              <a:t>is Out</a:t>
            </a:r>
          </a:p>
        </p:txBody>
      </p:sp>
      <p:pic>
        <p:nvPicPr>
          <p:cNvPr id="432" name="image.jpg" descr="image.jpg"/>
          <p:cNvPicPr>
            <a:picLocks noChangeAspect="0"/>
          </p:cNvPicPr>
          <p:nvPr/>
        </p:nvPicPr>
        <p:blipFill>
          <a:blip r:embed="rId3">
            <a:extLst/>
          </a:blip>
          <a:srcRect l="8622" t="23333" r="7763" b="23333"/>
          <a:stretch>
            <a:fillRect/>
          </a:stretch>
        </p:blipFill>
        <p:spPr>
          <a:xfrm>
            <a:off x="3479800" y="2755900"/>
            <a:ext cx="6553200" cy="4779963"/>
          </a:xfrm>
          <a:prstGeom prst="rect">
            <a:avLst/>
          </a:prstGeom>
          <a:ln w="12700">
            <a:miter lim="400000"/>
          </a:ln>
        </p:spPr>
      </p:pic>
      <p:sp>
        <p:nvSpPr>
          <p:cNvPr id="433" name="Recalculating!"/>
          <p:cNvSpPr txBox="1"/>
          <p:nvPr/>
        </p:nvSpPr>
        <p:spPr>
          <a:xfrm>
            <a:off x="3854450" y="7878762"/>
            <a:ext cx="5803900"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buClr>
                <a:srgbClr val="6E695A"/>
              </a:buClr>
              <a:buFont typeface="Baskerville"/>
              <a:defRPr sz="5000">
                <a:solidFill>
                  <a:srgbClr val="000000"/>
                </a:solidFill>
                <a:uFill>
                  <a:solidFill>
                    <a:srgbClr val="6E695A"/>
                  </a:solidFill>
                </a:uFill>
                <a:latin typeface="Baskerville"/>
                <a:ea typeface="Baskerville"/>
                <a:cs typeface="Baskerville"/>
                <a:sym typeface="Baskerville"/>
              </a:defRPr>
            </a:lvl1pPr>
          </a:lstStyle>
          <a:p>
            <a:pPr/>
            <a:r>
              <a:t>Recalculating!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3" grpId="1"/>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Recalculating"/>
          <p:cNvSpPr txBox="1"/>
          <p:nvPr>
            <p:ph type="title"/>
          </p:nvPr>
        </p:nvSpPr>
        <p:spPr>
          <a:prstGeom prst="rect">
            <a:avLst/>
          </a:prstGeom>
        </p:spPr>
        <p:txBody>
          <a:bodyPr/>
          <a:lstStyle/>
          <a:p>
            <a:pPr/>
            <a:r>
              <a:t>Recalculating</a:t>
            </a:r>
          </a:p>
        </p:txBody>
      </p:sp>
      <p:sp>
        <p:nvSpPr>
          <p:cNvPr id="438" name="Repent, the Kingdom of God is at hand.  Matthew 4"/>
          <p:cNvSpPr txBox="1"/>
          <p:nvPr/>
        </p:nvSpPr>
        <p:spPr>
          <a:xfrm>
            <a:off x="3222724" y="3025125"/>
            <a:ext cx="6559352"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000000"/>
              </a:buClr>
              <a:buFont typeface="Baskerville"/>
              <a:defRPr sz="5400">
                <a:solidFill>
                  <a:srgbClr val="000000"/>
                </a:solidFill>
                <a:uFill>
                  <a:solidFill>
                    <a:srgbClr val="000000"/>
                  </a:solidFill>
                </a:uFill>
              </a:defRPr>
            </a:lvl1pPr>
          </a:lstStyle>
          <a:p>
            <a:pPr/>
            <a:r>
              <a:t>Repent, the Kingdom of God is at hand.  Matthew 4</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Reading God’s World through…"/>
          <p:cNvSpPr txBox="1"/>
          <p:nvPr>
            <p:ph type="title"/>
          </p:nvPr>
        </p:nvSpPr>
        <p:spPr>
          <a:prstGeom prst="rect">
            <a:avLst/>
          </a:prstGeom>
        </p:spPr>
        <p:txBody>
          <a:bodyPr/>
          <a:lstStyle/>
          <a:p>
            <a:pPr defTabSz="414781">
              <a:defRPr sz="5112"/>
            </a:pPr>
            <a:r>
              <a:t>Reading God’s World through</a:t>
            </a:r>
          </a:p>
          <a:p>
            <a:pPr defTabSz="414781">
              <a:defRPr sz="5112"/>
            </a:pPr>
            <a:r>
              <a:t>His Missionary Eyes</a:t>
            </a:r>
          </a:p>
        </p:txBody>
      </p:sp>
      <p:sp>
        <p:nvSpPr>
          <p:cNvPr id="443" name="Oval"/>
          <p:cNvSpPr/>
          <p:nvPr/>
        </p:nvSpPr>
        <p:spPr>
          <a:xfrm>
            <a:off x="3520752" y="2425285"/>
            <a:ext cx="6367463" cy="6400801"/>
          </a:xfrm>
          <a:prstGeom prst="ellipse">
            <a:avLst/>
          </a:prstGeom>
          <a:solidFill>
            <a:srgbClr val="000000"/>
          </a:solidFill>
          <a:ln w="25400">
            <a:solidFill>
              <a:srgbClr val="312F27"/>
            </a:solidFill>
          </a:ln>
        </p:spPr>
        <p:txBody>
          <a:bodyPr lIns="50800" tIns="50800" rIns="50800" bIns="50800" anchor="ctr"/>
          <a:lstStyle/>
          <a:p>
            <a:pPr defTabSz="457200">
              <a:defRPr sz="1800">
                <a:solidFill>
                  <a:srgbClr val="000000"/>
                </a:solidFill>
                <a:uFill>
                  <a:solidFill>
                    <a:srgbClr val="000000"/>
                  </a:solidFill>
                </a:uFill>
                <a:latin typeface="Baskerville"/>
                <a:ea typeface="Baskerville"/>
                <a:cs typeface="Baskerville"/>
                <a:sym typeface="Baskerville"/>
              </a:defRPr>
            </a:pPr>
          </a:p>
        </p:txBody>
      </p:sp>
      <p:pic>
        <p:nvPicPr>
          <p:cNvPr id="444" name="Image" descr="Image"/>
          <p:cNvPicPr>
            <a:picLocks noChangeAspect="1"/>
          </p:cNvPicPr>
          <p:nvPr/>
        </p:nvPicPr>
        <p:blipFill>
          <a:blip r:embed="rId2">
            <a:extLst/>
          </a:blip>
          <a:stretch>
            <a:fillRect/>
          </a:stretch>
        </p:blipFill>
        <p:spPr>
          <a:xfrm>
            <a:off x="6120283" y="3004525"/>
            <a:ext cx="1168401" cy="749301"/>
          </a:xfrm>
          <a:prstGeom prst="rect">
            <a:avLst/>
          </a:prstGeom>
          <a:ln w="12700">
            <a:miter lim="400000"/>
          </a:ln>
        </p:spPr>
      </p:pic>
      <p:pic>
        <p:nvPicPr>
          <p:cNvPr id="445" name="Image" descr="Image"/>
          <p:cNvPicPr>
            <a:picLocks noChangeAspect="1"/>
          </p:cNvPicPr>
          <p:nvPr/>
        </p:nvPicPr>
        <p:blipFill>
          <a:blip r:embed="rId3">
            <a:extLst/>
          </a:blip>
          <a:stretch>
            <a:fillRect/>
          </a:stretch>
        </p:blipFill>
        <p:spPr>
          <a:xfrm>
            <a:off x="8260371" y="5338168"/>
            <a:ext cx="762001" cy="1498601"/>
          </a:xfrm>
          <a:prstGeom prst="rect">
            <a:avLst/>
          </a:prstGeom>
          <a:ln w="12700">
            <a:miter lim="400000"/>
          </a:ln>
        </p:spPr>
      </p:pic>
      <p:pic>
        <p:nvPicPr>
          <p:cNvPr id="446" name="thumbnail.aspx.jpeg" descr="thumbnail.aspx.jpeg"/>
          <p:cNvPicPr>
            <a:picLocks noChangeAspect="1"/>
          </p:cNvPicPr>
          <p:nvPr/>
        </p:nvPicPr>
        <p:blipFill>
          <a:blip r:embed="rId4">
            <a:extLst/>
          </a:blip>
          <a:stretch>
            <a:fillRect/>
          </a:stretch>
        </p:blipFill>
        <p:spPr>
          <a:xfrm>
            <a:off x="5044752" y="4381085"/>
            <a:ext cx="3319463" cy="2489201"/>
          </a:xfrm>
          <a:prstGeom prst="rect">
            <a:avLst/>
          </a:prstGeom>
          <a:ln w="12700">
            <a:miter lim="400000"/>
          </a:ln>
        </p:spPr>
      </p:pic>
      <p:sp>
        <p:nvSpPr>
          <p:cNvPr id="447" name="Post-…"/>
          <p:cNvSpPr/>
          <p:nvPr/>
        </p:nvSpPr>
        <p:spPr>
          <a:xfrm>
            <a:off x="3648838" y="3759200"/>
            <a:ext cx="2142456" cy="223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B00"/>
                </a:solidFill>
              </a:defRPr>
            </a:pPr>
            <a:r>
              <a:t>Post-</a:t>
            </a:r>
          </a:p>
          <a:p>
            <a:pPr>
              <a:defRPr>
                <a:solidFill>
                  <a:srgbClr val="FFFB00"/>
                </a:solidFill>
              </a:defRPr>
            </a:pPr>
            <a:r>
              <a:t>Churched</a:t>
            </a:r>
          </a:p>
        </p:txBody>
      </p:sp>
      <p:sp>
        <p:nvSpPr>
          <p:cNvPr id="448" name="Pre-…"/>
          <p:cNvSpPr/>
          <p:nvPr/>
        </p:nvSpPr>
        <p:spPr>
          <a:xfrm>
            <a:off x="7682469" y="3759200"/>
            <a:ext cx="2142457" cy="223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B00"/>
                </a:solidFill>
              </a:defRPr>
            </a:pPr>
            <a:r>
              <a:t>Pre-</a:t>
            </a:r>
          </a:p>
          <a:p>
            <a:pPr>
              <a:defRPr>
                <a:solidFill>
                  <a:srgbClr val="FFFB00"/>
                </a:solidFill>
              </a:defRPr>
            </a:pPr>
            <a:r>
              <a:t>Churched</a:t>
            </a:r>
          </a:p>
        </p:txBody>
      </p:sp>
      <p:sp>
        <p:nvSpPr>
          <p:cNvPr id="449" name="Christendom"/>
          <p:cNvSpPr/>
          <p:nvPr/>
        </p:nvSpPr>
        <p:spPr>
          <a:xfrm>
            <a:off x="5337683" y="7233002"/>
            <a:ext cx="273360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40FF"/>
                </a:solidFill>
              </a:defRPr>
            </a:lvl1pPr>
          </a:lstStyle>
          <a:p>
            <a:pPr/>
            <a:r>
              <a:t>Christendom</a:t>
            </a:r>
          </a:p>
        </p:txBody>
      </p:sp>
      <p:pic>
        <p:nvPicPr>
          <p:cNvPr id="450" name="Image" descr="Image"/>
          <p:cNvPicPr>
            <a:picLocks noChangeAspect="1"/>
          </p:cNvPicPr>
          <p:nvPr/>
        </p:nvPicPr>
        <p:blipFill>
          <a:blip r:embed="rId5">
            <a:extLst/>
          </a:blip>
          <a:stretch>
            <a:fillRect/>
          </a:stretch>
        </p:blipFill>
        <p:spPr>
          <a:xfrm>
            <a:off x="3900915" y="5545963"/>
            <a:ext cx="825501" cy="1587501"/>
          </a:xfrm>
          <a:prstGeom prst="rect">
            <a:avLst/>
          </a:prstGeom>
          <a:ln w="12700">
            <a:miter lim="400000"/>
          </a:ln>
        </p:spPr>
      </p:pic>
      <p:pic>
        <p:nvPicPr>
          <p:cNvPr id="451" name="Image" descr="Image"/>
          <p:cNvPicPr>
            <a:picLocks noChangeAspect="1"/>
          </p:cNvPicPr>
          <p:nvPr/>
        </p:nvPicPr>
        <p:blipFill>
          <a:blip r:embed="rId5">
            <a:extLst/>
          </a:blip>
          <a:stretch>
            <a:fillRect/>
          </a:stretch>
        </p:blipFill>
        <p:spPr>
          <a:xfrm flipH="1" rot="9480000">
            <a:off x="4548615" y="5418963"/>
            <a:ext cx="825501" cy="1587501"/>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3" name="Image" descr="Image"/>
          <p:cNvPicPr>
            <a:picLocks noChangeAspect="1"/>
          </p:cNvPicPr>
          <p:nvPr/>
        </p:nvPicPr>
        <p:blipFill>
          <a:blip r:embed="rId2">
            <a:extLst/>
          </a:blip>
          <a:stretch>
            <a:fillRect/>
          </a:stretch>
        </p:blipFill>
        <p:spPr>
          <a:xfrm>
            <a:off x="670168" y="473406"/>
            <a:ext cx="11965924" cy="9009092"/>
          </a:xfrm>
          <a:prstGeom prst="rect">
            <a:avLst/>
          </a:prstGeom>
          <a:ln w="12700">
            <a:miter lim="400000"/>
          </a:ln>
        </p:spPr>
      </p:pic>
      <p:sp>
        <p:nvSpPr>
          <p:cNvPr id="454" name="Text"/>
          <p:cNvSpPr txBox="1"/>
          <p:nvPr/>
        </p:nvSpPr>
        <p:spPr>
          <a:xfrm>
            <a:off x="4372117" y="1864034"/>
            <a:ext cx="971998" cy="812801"/>
          </a:xfrm>
          <a:prstGeom prst="rect">
            <a:avLst/>
          </a:prstGeom>
          <a:ln w="12700">
            <a:miter lim="400000"/>
          </a:ln>
        </p:spPr>
        <p:txBody>
          <a:bodyPr wrap="none" lIns="50800" tIns="50800" rIns="50800" bIns="50800" anchor="ctr">
            <a:spAutoFit/>
          </a:bodyPr>
          <a:lstStyle/>
          <a:p>
            <a:pPr/>
          </a:p>
        </p:txBody>
      </p:sp>
      <p:sp>
        <p:nvSpPr>
          <p:cNvPr id="455" name="Rectangle"/>
          <p:cNvSpPr/>
          <p:nvPr/>
        </p:nvSpPr>
        <p:spPr>
          <a:xfrm>
            <a:off x="3245045" y="1097543"/>
            <a:ext cx="6514710" cy="2345783"/>
          </a:xfrm>
          <a:prstGeom prst="rect">
            <a:avLst/>
          </a:prstGeom>
          <a:solidFill>
            <a:srgbClr val="FFFFFF"/>
          </a:solidFill>
          <a:ln w="12700">
            <a:miter lim="400000"/>
          </a:ln>
          <a:effectLst>
            <a:outerShdw sx="100000" sy="100000" kx="0" ky="0" algn="b" rotWithShape="0" blurRad="50800" dist="25400" dir="5400000">
              <a:srgbClr val="000000">
                <a:alpha val="25000"/>
              </a:srgbClr>
            </a:outerShdw>
          </a:effectLst>
        </p:spPr>
        <p:txBody>
          <a:bodyPr lIns="50800" tIns="50800" rIns="50800" bIns="50800" anchor="ctr"/>
          <a:lstStyle/>
          <a:p>
            <a:pPr>
              <a:defRPr sz="3000">
                <a:solidFill>
                  <a:srgbClr val="FFFFFF"/>
                </a:solidFill>
                <a:effectLst>
                  <a:outerShdw sx="100000" sy="100000" kx="0" ky="0" algn="b" rotWithShape="0" blurRad="76200" dist="12700" dir="5400000">
                    <a:srgbClr val="000000">
                      <a:alpha val="50000"/>
                    </a:srgbClr>
                  </a:outerShdw>
                </a:effectLst>
              </a:defRPr>
            </a:pPr>
          </a:p>
        </p:txBody>
      </p:sp>
      <p:sp>
        <p:nvSpPr>
          <p:cNvPr id="456" name="Christendom"/>
          <p:cNvSpPr txBox="1"/>
          <p:nvPr/>
        </p:nvSpPr>
        <p:spPr>
          <a:xfrm>
            <a:off x="5486092" y="1224370"/>
            <a:ext cx="3242910"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300"/>
            </a:lvl1pPr>
          </a:lstStyle>
          <a:p>
            <a:pPr/>
            <a:r>
              <a:t>Christendom</a:t>
            </a:r>
          </a:p>
        </p:txBody>
      </p:sp>
      <p:sp>
        <p:nvSpPr>
          <p:cNvPr id="457" name="Arrow"/>
          <p:cNvSpPr/>
          <p:nvPr/>
        </p:nvSpPr>
        <p:spPr>
          <a:xfrm flipH="1">
            <a:off x="3728329" y="1422559"/>
            <a:ext cx="1272169" cy="543423"/>
          </a:xfrm>
          <a:prstGeom prst="rightArrow">
            <a:avLst>
              <a:gd name="adj1" fmla="val 32000"/>
              <a:gd name="adj2" fmla="val 149570"/>
            </a:avLst>
          </a:prstGeom>
          <a:solidFill>
            <a:schemeClr val="accent5">
              <a:lumOff val="-17421"/>
            </a:schemeClr>
          </a:solidFill>
          <a:ln w="12700">
            <a:miter lim="400000"/>
          </a:ln>
          <a:effectLst>
            <a:outerShdw sx="100000" sy="100000" kx="0" ky="0" algn="b" rotWithShape="0" blurRad="50800" dist="25400" dir="16202891">
              <a:srgbClr val="000000">
                <a:alpha val="25000"/>
              </a:srgbClr>
            </a:outerShdw>
          </a:effectLst>
        </p:spPr>
        <p:txBody>
          <a:bodyPr lIns="50800" tIns="50800" rIns="50800" bIns="50800" anchor="ctr"/>
          <a:lstStyle/>
          <a:p>
            <a:pPr>
              <a:defRPr sz="3000">
                <a:solidFill>
                  <a:srgbClr val="FFFFFF"/>
                </a:solidFill>
                <a:effectLst>
                  <a:outerShdw sx="100000" sy="100000" kx="0" ky="0" algn="b" rotWithShape="0" blurRad="76200" dist="12700" dir="5400000">
                    <a:srgbClr val="000000">
                      <a:alpha val="50000"/>
                    </a:srgbClr>
                  </a:outerShdw>
                </a:effectLst>
              </a:defRPr>
            </a:pPr>
          </a:p>
        </p:txBody>
      </p:sp>
      <p:sp>
        <p:nvSpPr>
          <p:cNvPr id="458" name="Mission Field"/>
          <p:cNvSpPr txBox="1"/>
          <p:nvPr/>
        </p:nvSpPr>
        <p:spPr>
          <a:xfrm>
            <a:off x="3623307" y="2462933"/>
            <a:ext cx="3789824"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300"/>
            </a:lvl1pPr>
          </a:lstStyle>
          <a:p>
            <a:pPr/>
            <a:r>
              <a:t>Mission Field</a:t>
            </a:r>
          </a:p>
        </p:txBody>
      </p:sp>
      <p:sp>
        <p:nvSpPr>
          <p:cNvPr id="459" name="Arrow"/>
          <p:cNvSpPr/>
          <p:nvPr/>
        </p:nvSpPr>
        <p:spPr>
          <a:xfrm>
            <a:off x="7545272" y="2520903"/>
            <a:ext cx="1272168" cy="543423"/>
          </a:xfrm>
          <a:prstGeom prst="rightArrow">
            <a:avLst>
              <a:gd name="adj1" fmla="val 32000"/>
              <a:gd name="adj2" fmla="val 149570"/>
            </a:avLst>
          </a:prstGeom>
          <a:solidFill>
            <a:schemeClr val="accent5">
              <a:lumOff val="-17421"/>
            </a:schemeClr>
          </a:solidFill>
          <a:ln w="12700">
            <a:miter lim="400000"/>
          </a:ln>
          <a:effectLst>
            <a:outerShdw sx="100000" sy="100000" kx="0" ky="0" algn="b" rotWithShape="0" blurRad="50800" dist="25400" dir="16202891">
              <a:srgbClr val="000000">
                <a:alpha val="25000"/>
              </a:srgbClr>
            </a:outerShdw>
          </a:effectLst>
        </p:spPr>
        <p:txBody>
          <a:bodyPr lIns="50800" tIns="50800" rIns="50800" bIns="50800" anchor="ctr"/>
          <a:lstStyle/>
          <a:p>
            <a:pPr>
              <a:defRPr sz="3000">
                <a:solidFill>
                  <a:srgbClr val="FFFFFF"/>
                </a:solidFill>
                <a:effectLst>
                  <a:outerShdw sx="100000" sy="100000" kx="0" ky="0" algn="b" rotWithShape="0" blurRad="76200" dist="12700" dir="5400000">
                    <a:srgbClr val="000000">
                      <a:alpha val="50000"/>
                    </a:srgbClr>
                  </a:outerShdw>
                </a:effectLst>
              </a:defRPr>
            </a:pP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Post-Christendom Observations"/>
          <p:cNvSpPr txBox="1"/>
          <p:nvPr>
            <p:ph type="title"/>
          </p:nvPr>
        </p:nvSpPr>
        <p:spPr>
          <a:prstGeom prst="rect">
            <a:avLst/>
          </a:prstGeom>
        </p:spPr>
        <p:txBody>
          <a:bodyPr/>
          <a:lstStyle>
            <a:lvl1pPr defTabSz="455675">
              <a:defRPr sz="5615"/>
            </a:lvl1pPr>
          </a:lstStyle>
          <a:p>
            <a:pPr/>
            <a:r>
              <a:t>Post-Christendom Observations</a:t>
            </a:r>
          </a:p>
        </p:txBody>
      </p:sp>
      <p:sp>
        <p:nvSpPr>
          <p:cNvPr id="462" name="While our ministry contexts have radically shifted toward a missionary (pre-churched) reality our methods of proclaiming the Gospel in Word and Sacrament have remained thoroughly entrenched in the reality of Christendom."/>
          <p:cNvSpPr txBox="1"/>
          <p:nvPr/>
        </p:nvSpPr>
        <p:spPr>
          <a:xfrm>
            <a:off x="927099" y="2543927"/>
            <a:ext cx="11150602" cy="4978401"/>
          </a:xfrm>
          <a:prstGeom prst="rect">
            <a:avLst/>
          </a:prstGeom>
          <a:ln w="12700"/>
          <a:extLst>
            <a:ext uri="{C572A759-6A51-4108-AA02-DFA0A04FC94B}">
              <ma14:wrappingTextBoxFlag xmlns:ma14="http://schemas.microsoft.com/office/mac/drawingml/2011/main" val="1"/>
            </a:ext>
          </a:extLst>
        </p:spPr>
        <p:txBody>
          <a:bodyPr lIns="50800" tIns="50800" rIns="50800" bIns="50800" anchor="ctr">
            <a:spAutoFit/>
          </a:bodyPr>
          <a:lstStyle/>
          <a:p>
            <a:pPr lvl="2" indent="457200" algn="l" defTabSz="457200">
              <a:defRPr sz="4200">
                <a:solidFill>
                  <a:srgbClr val="000000"/>
                </a:solidFill>
              </a:defRPr>
            </a:pPr>
            <a:r>
              <a:t>  While our ministry contexts have radically shifted toward a missionary (pre-churched) reality our methods of proclaiming the Gospel in Word and Sacrament have remained thoroughly entrenched in the reality of Christendom.</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Christendom"/>
          <p:cNvSpPr txBox="1"/>
          <p:nvPr>
            <p:ph type="title"/>
          </p:nvPr>
        </p:nvSpPr>
        <p:spPr>
          <a:prstGeom prst="rect">
            <a:avLst/>
          </a:prstGeom>
        </p:spPr>
        <p:txBody>
          <a:bodyPr/>
          <a:lstStyle/>
          <a:p>
            <a:pPr/>
            <a:r>
              <a:t>Christendom</a:t>
            </a:r>
          </a:p>
        </p:txBody>
      </p:sp>
      <p:pic>
        <p:nvPicPr>
          <p:cNvPr id="467" name="Image" descr="Image"/>
          <p:cNvPicPr>
            <a:picLocks noChangeAspect="1"/>
          </p:cNvPicPr>
          <p:nvPr/>
        </p:nvPicPr>
        <p:blipFill>
          <a:blip r:embed="rId2">
            <a:extLst/>
          </a:blip>
          <a:stretch>
            <a:fillRect/>
          </a:stretch>
        </p:blipFill>
        <p:spPr>
          <a:xfrm>
            <a:off x="1714181" y="2442701"/>
            <a:ext cx="2104987" cy="1487524"/>
          </a:xfrm>
          <a:prstGeom prst="rect">
            <a:avLst/>
          </a:prstGeom>
          <a:ln w="12700">
            <a:miter lim="400000"/>
          </a:ln>
        </p:spPr>
      </p:pic>
      <p:sp>
        <p:nvSpPr>
          <p:cNvPr id="468" name="Line"/>
          <p:cNvSpPr/>
          <p:nvPr/>
        </p:nvSpPr>
        <p:spPr>
          <a:xfrm>
            <a:off x="2762686" y="3684335"/>
            <a:ext cx="3952666" cy="3952667"/>
          </a:xfrm>
          <a:prstGeom prst="line">
            <a:avLst/>
          </a:prstGeom>
          <a:ln w="38100">
            <a:solidFill>
              <a:srgbClr val="3E231A"/>
            </a:solidFill>
            <a:miter lim="400000"/>
            <a:tailEnd type="triangle"/>
          </a:ln>
        </p:spPr>
        <p:txBody>
          <a:bodyPr lIns="50800" tIns="50800" rIns="50800" bIns="50800" anchor="ctr"/>
          <a:lstStyle/>
          <a:p>
            <a:pPr>
              <a:defRPr sz="3000"/>
            </a:pPr>
          </a:p>
        </p:txBody>
      </p:sp>
      <p:sp>
        <p:nvSpPr>
          <p:cNvPr id="469" name="Line"/>
          <p:cNvSpPr/>
          <p:nvPr/>
        </p:nvSpPr>
        <p:spPr>
          <a:xfrm>
            <a:off x="3136689" y="3750886"/>
            <a:ext cx="3202199" cy="2267631"/>
          </a:xfrm>
          <a:prstGeom prst="line">
            <a:avLst/>
          </a:prstGeom>
          <a:ln w="38100">
            <a:solidFill>
              <a:srgbClr val="3E231A"/>
            </a:solidFill>
            <a:miter lim="400000"/>
            <a:tailEnd type="triangle"/>
          </a:ln>
        </p:spPr>
        <p:txBody>
          <a:bodyPr lIns="50800" tIns="50800" rIns="50800" bIns="50800" anchor="ctr"/>
          <a:lstStyle/>
          <a:p>
            <a:pPr>
              <a:defRPr sz="3000"/>
            </a:pPr>
          </a:p>
        </p:txBody>
      </p:sp>
      <p:sp>
        <p:nvSpPr>
          <p:cNvPr id="470" name="Line"/>
          <p:cNvSpPr/>
          <p:nvPr/>
        </p:nvSpPr>
        <p:spPr>
          <a:xfrm>
            <a:off x="4018204" y="3710970"/>
            <a:ext cx="3342065" cy="1455477"/>
          </a:xfrm>
          <a:prstGeom prst="line">
            <a:avLst/>
          </a:prstGeom>
          <a:ln w="38100">
            <a:solidFill>
              <a:srgbClr val="3E231A"/>
            </a:solidFill>
            <a:miter lim="400000"/>
            <a:tailEnd type="triangle"/>
          </a:ln>
        </p:spPr>
        <p:txBody>
          <a:bodyPr lIns="50800" tIns="50800" rIns="50800" bIns="50800" anchor="ctr"/>
          <a:lstStyle/>
          <a:p>
            <a:pPr>
              <a:defRPr sz="3000"/>
            </a:pPr>
          </a:p>
        </p:txBody>
      </p:sp>
      <p:sp>
        <p:nvSpPr>
          <p:cNvPr id="471" name="Line"/>
          <p:cNvSpPr/>
          <p:nvPr/>
        </p:nvSpPr>
        <p:spPr>
          <a:xfrm>
            <a:off x="3593626" y="3703719"/>
            <a:ext cx="2287992" cy="1471644"/>
          </a:xfrm>
          <a:prstGeom prst="line">
            <a:avLst/>
          </a:prstGeom>
          <a:ln w="38100">
            <a:solidFill>
              <a:srgbClr val="3E231A"/>
            </a:solidFill>
            <a:miter lim="400000"/>
            <a:tailEnd type="triangle"/>
          </a:ln>
        </p:spPr>
        <p:txBody>
          <a:bodyPr lIns="50800" tIns="50800" rIns="50800" bIns="50800" anchor="ctr"/>
          <a:lstStyle/>
          <a:p>
            <a:pPr>
              <a:defRPr sz="3000"/>
            </a:pPr>
          </a:p>
        </p:txBody>
      </p:sp>
      <p:pic>
        <p:nvPicPr>
          <p:cNvPr id="472" name="image.png" descr="image.png"/>
          <p:cNvPicPr>
            <a:picLocks noChangeAspect="0"/>
          </p:cNvPicPr>
          <p:nvPr/>
        </p:nvPicPr>
        <p:blipFill>
          <a:blip r:embed="rId3">
            <a:extLst/>
          </a:blip>
          <a:stretch>
            <a:fillRect/>
          </a:stretch>
        </p:blipFill>
        <p:spPr>
          <a:xfrm>
            <a:off x="6855810" y="4279024"/>
            <a:ext cx="4457701" cy="4940301"/>
          </a:xfrm>
          <a:prstGeom prst="rect">
            <a:avLst/>
          </a:prstGeom>
          <a:ln w="12700">
            <a:miter lim="400000"/>
          </a:ln>
        </p:spPr>
      </p:pic>
      <p:pic>
        <p:nvPicPr>
          <p:cNvPr id="473" name="Image" descr="Image"/>
          <p:cNvPicPr>
            <a:picLocks noChangeAspect="1"/>
          </p:cNvPicPr>
          <p:nvPr/>
        </p:nvPicPr>
        <p:blipFill>
          <a:blip r:embed="rId4">
            <a:extLst/>
          </a:blip>
          <a:stretch>
            <a:fillRect/>
          </a:stretch>
        </p:blipFill>
        <p:spPr>
          <a:xfrm>
            <a:off x="2100666" y="2680732"/>
            <a:ext cx="483496" cy="689239"/>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5" name="Image" descr="Image"/>
          <p:cNvPicPr>
            <a:picLocks noChangeAspect="1"/>
          </p:cNvPicPr>
          <p:nvPr/>
        </p:nvPicPr>
        <p:blipFill>
          <a:blip r:embed="rId2">
            <a:extLst/>
          </a:blip>
          <a:stretch>
            <a:fillRect/>
          </a:stretch>
        </p:blipFill>
        <p:spPr>
          <a:xfrm>
            <a:off x="5927916" y="3905891"/>
            <a:ext cx="5298183" cy="5298183"/>
          </a:xfrm>
          <a:prstGeom prst="rect">
            <a:avLst/>
          </a:prstGeom>
          <a:ln w="12700">
            <a:miter lim="400000"/>
          </a:ln>
        </p:spPr>
      </p:pic>
      <p:sp>
        <p:nvSpPr>
          <p:cNvPr id="476" name="Mission Field"/>
          <p:cNvSpPr txBox="1"/>
          <p:nvPr>
            <p:ph type="title"/>
          </p:nvPr>
        </p:nvSpPr>
        <p:spPr>
          <a:prstGeom prst="rect">
            <a:avLst/>
          </a:prstGeom>
        </p:spPr>
        <p:txBody>
          <a:bodyPr/>
          <a:lstStyle/>
          <a:p>
            <a:pPr/>
            <a:r>
              <a:t>Mission Field</a:t>
            </a:r>
          </a:p>
        </p:txBody>
      </p:sp>
      <p:pic>
        <p:nvPicPr>
          <p:cNvPr id="477" name="Image" descr="Image"/>
          <p:cNvPicPr>
            <a:picLocks noChangeAspect="1"/>
          </p:cNvPicPr>
          <p:nvPr/>
        </p:nvPicPr>
        <p:blipFill>
          <a:blip r:embed="rId3">
            <a:extLst/>
          </a:blip>
          <a:stretch>
            <a:fillRect/>
          </a:stretch>
        </p:blipFill>
        <p:spPr>
          <a:xfrm>
            <a:off x="1714181" y="2442701"/>
            <a:ext cx="2104987" cy="1487524"/>
          </a:xfrm>
          <a:prstGeom prst="rect">
            <a:avLst/>
          </a:prstGeom>
          <a:ln w="12700">
            <a:miter lim="400000"/>
          </a:ln>
        </p:spPr>
      </p:pic>
      <p:sp>
        <p:nvSpPr>
          <p:cNvPr id="478" name="Line"/>
          <p:cNvSpPr/>
          <p:nvPr/>
        </p:nvSpPr>
        <p:spPr>
          <a:xfrm>
            <a:off x="2762686" y="3684335"/>
            <a:ext cx="5157529" cy="4347657"/>
          </a:xfrm>
          <a:prstGeom prst="line">
            <a:avLst/>
          </a:prstGeom>
          <a:ln w="38100">
            <a:solidFill>
              <a:srgbClr val="3E231A"/>
            </a:solidFill>
            <a:miter lim="400000"/>
            <a:tailEnd type="triangle"/>
          </a:ln>
        </p:spPr>
        <p:txBody>
          <a:bodyPr lIns="50800" tIns="50800" rIns="50800" bIns="50800" anchor="ctr"/>
          <a:lstStyle/>
          <a:p>
            <a:pPr>
              <a:defRPr sz="3000"/>
            </a:pPr>
          </a:p>
        </p:txBody>
      </p:sp>
      <p:sp>
        <p:nvSpPr>
          <p:cNvPr id="479" name="Line"/>
          <p:cNvSpPr/>
          <p:nvPr/>
        </p:nvSpPr>
        <p:spPr>
          <a:xfrm>
            <a:off x="3512358" y="3954134"/>
            <a:ext cx="3367150" cy="2092176"/>
          </a:xfrm>
          <a:prstGeom prst="line">
            <a:avLst/>
          </a:prstGeom>
          <a:ln w="38100">
            <a:solidFill>
              <a:srgbClr val="3E231A"/>
            </a:solidFill>
            <a:miter lim="400000"/>
            <a:tailEnd type="triangle"/>
          </a:ln>
        </p:spPr>
        <p:txBody>
          <a:bodyPr lIns="50800" tIns="50800" rIns="50800" bIns="50800" anchor="ctr"/>
          <a:lstStyle/>
          <a:p>
            <a:pPr>
              <a:defRPr sz="3000"/>
            </a:pPr>
          </a:p>
        </p:txBody>
      </p:sp>
      <p:sp>
        <p:nvSpPr>
          <p:cNvPr id="480" name="Line"/>
          <p:cNvSpPr/>
          <p:nvPr/>
        </p:nvSpPr>
        <p:spPr>
          <a:xfrm>
            <a:off x="4018219" y="3545870"/>
            <a:ext cx="5488811" cy="1248561"/>
          </a:xfrm>
          <a:prstGeom prst="line">
            <a:avLst/>
          </a:prstGeom>
          <a:ln w="38100">
            <a:solidFill>
              <a:srgbClr val="3E231A"/>
            </a:solidFill>
            <a:miter lim="400000"/>
            <a:tailEnd type="triangle"/>
          </a:ln>
        </p:spPr>
        <p:txBody>
          <a:bodyPr lIns="50800" tIns="50800" rIns="50800" bIns="50800" anchor="ctr"/>
          <a:lstStyle/>
          <a:p>
            <a:pPr>
              <a:defRPr sz="3000"/>
            </a:pPr>
          </a:p>
        </p:txBody>
      </p:sp>
      <p:sp>
        <p:nvSpPr>
          <p:cNvPr id="481" name="Line"/>
          <p:cNvSpPr/>
          <p:nvPr/>
        </p:nvSpPr>
        <p:spPr>
          <a:xfrm>
            <a:off x="3644425" y="3707130"/>
            <a:ext cx="7052117" cy="2906778"/>
          </a:xfrm>
          <a:prstGeom prst="line">
            <a:avLst/>
          </a:prstGeom>
          <a:ln w="38100">
            <a:solidFill>
              <a:srgbClr val="3E231A"/>
            </a:solidFill>
            <a:miter lim="400000"/>
            <a:tailEnd type="triangle"/>
          </a:ln>
        </p:spPr>
        <p:txBody>
          <a:bodyPr lIns="50800" tIns="50800" rIns="50800" bIns="50800" anchor="ctr"/>
          <a:lstStyle/>
          <a:p>
            <a:pPr>
              <a:defRPr sz="3000"/>
            </a:pPr>
          </a:p>
        </p:txBody>
      </p:sp>
      <p:pic>
        <p:nvPicPr>
          <p:cNvPr id="482" name="Image" descr="Image"/>
          <p:cNvPicPr>
            <a:picLocks noChangeAspect="1"/>
          </p:cNvPicPr>
          <p:nvPr/>
        </p:nvPicPr>
        <p:blipFill>
          <a:blip r:embed="rId4">
            <a:extLst/>
          </a:blip>
          <a:stretch>
            <a:fillRect/>
          </a:stretch>
        </p:blipFill>
        <p:spPr>
          <a:xfrm>
            <a:off x="2100666" y="2680732"/>
            <a:ext cx="483496" cy="689239"/>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4" name="Image" descr="Image"/>
          <p:cNvPicPr>
            <a:picLocks noChangeAspect="1"/>
          </p:cNvPicPr>
          <p:nvPr/>
        </p:nvPicPr>
        <p:blipFill>
          <a:blip r:embed="rId2">
            <a:extLst/>
          </a:blip>
          <a:stretch>
            <a:fillRect/>
          </a:stretch>
        </p:blipFill>
        <p:spPr>
          <a:xfrm>
            <a:off x="5927916" y="3905891"/>
            <a:ext cx="5298183" cy="5298183"/>
          </a:xfrm>
          <a:prstGeom prst="rect">
            <a:avLst/>
          </a:prstGeom>
          <a:ln w="12700">
            <a:miter lim="400000"/>
          </a:ln>
        </p:spPr>
      </p:pic>
      <p:sp>
        <p:nvSpPr>
          <p:cNvPr id="485" name="Mission Field"/>
          <p:cNvSpPr txBox="1"/>
          <p:nvPr>
            <p:ph type="title"/>
          </p:nvPr>
        </p:nvSpPr>
        <p:spPr>
          <a:prstGeom prst="rect">
            <a:avLst/>
          </a:prstGeom>
        </p:spPr>
        <p:txBody>
          <a:bodyPr/>
          <a:lstStyle/>
          <a:p>
            <a:pPr/>
            <a:r>
              <a:t>Mission Field</a:t>
            </a:r>
          </a:p>
        </p:txBody>
      </p:sp>
      <p:pic>
        <p:nvPicPr>
          <p:cNvPr id="486" name="Image" descr="Image"/>
          <p:cNvPicPr>
            <a:picLocks noChangeAspect="1"/>
          </p:cNvPicPr>
          <p:nvPr/>
        </p:nvPicPr>
        <p:blipFill>
          <a:blip r:embed="rId3">
            <a:extLst/>
          </a:blip>
          <a:stretch>
            <a:fillRect/>
          </a:stretch>
        </p:blipFill>
        <p:spPr>
          <a:xfrm>
            <a:off x="1714181" y="2442701"/>
            <a:ext cx="2104987" cy="1487524"/>
          </a:xfrm>
          <a:prstGeom prst="rect">
            <a:avLst/>
          </a:prstGeom>
          <a:ln w="12700">
            <a:miter lim="400000"/>
          </a:ln>
        </p:spPr>
      </p:pic>
      <p:sp>
        <p:nvSpPr>
          <p:cNvPr id="487" name="Line"/>
          <p:cNvSpPr/>
          <p:nvPr/>
        </p:nvSpPr>
        <p:spPr>
          <a:xfrm>
            <a:off x="2762686" y="3684335"/>
            <a:ext cx="5157529" cy="4347657"/>
          </a:xfrm>
          <a:prstGeom prst="line">
            <a:avLst/>
          </a:prstGeom>
          <a:ln w="38100">
            <a:solidFill>
              <a:srgbClr val="3E231A"/>
            </a:solidFill>
            <a:miter lim="400000"/>
            <a:tailEnd type="triangle"/>
          </a:ln>
        </p:spPr>
        <p:txBody>
          <a:bodyPr lIns="50800" tIns="50800" rIns="50800" bIns="50800" anchor="ctr"/>
          <a:lstStyle/>
          <a:p>
            <a:pPr>
              <a:defRPr sz="3000"/>
            </a:pPr>
          </a:p>
        </p:txBody>
      </p:sp>
      <p:sp>
        <p:nvSpPr>
          <p:cNvPr id="488" name="Line"/>
          <p:cNvSpPr/>
          <p:nvPr/>
        </p:nvSpPr>
        <p:spPr>
          <a:xfrm>
            <a:off x="3512358" y="3954134"/>
            <a:ext cx="3367150" cy="2092176"/>
          </a:xfrm>
          <a:prstGeom prst="line">
            <a:avLst/>
          </a:prstGeom>
          <a:ln w="38100">
            <a:solidFill>
              <a:srgbClr val="3E231A"/>
            </a:solidFill>
            <a:miter lim="400000"/>
            <a:tailEnd type="triangle"/>
          </a:ln>
        </p:spPr>
        <p:txBody>
          <a:bodyPr lIns="50800" tIns="50800" rIns="50800" bIns="50800" anchor="ctr"/>
          <a:lstStyle/>
          <a:p>
            <a:pPr>
              <a:defRPr sz="3000"/>
            </a:pPr>
          </a:p>
        </p:txBody>
      </p:sp>
      <p:sp>
        <p:nvSpPr>
          <p:cNvPr id="489" name="Line"/>
          <p:cNvSpPr/>
          <p:nvPr/>
        </p:nvSpPr>
        <p:spPr>
          <a:xfrm>
            <a:off x="4018219" y="3545870"/>
            <a:ext cx="5488811" cy="1248561"/>
          </a:xfrm>
          <a:prstGeom prst="line">
            <a:avLst/>
          </a:prstGeom>
          <a:ln w="38100">
            <a:solidFill>
              <a:srgbClr val="3E231A"/>
            </a:solidFill>
            <a:miter lim="400000"/>
            <a:tailEnd type="triangle"/>
          </a:ln>
        </p:spPr>
        <p:txBody>
          <a:bodyPr lIns="50800" tIns="50800" rIns="50800" bIns="50800" anchor="ctr"/>
          <a:lstStyle/>
          <a:p>
            <a:pPr>
              <a:defRPr sz="3000"/>
            </a:pPr>
          </a:p>
        </p:txBody>
      </p:sp>
      <p:sp>
        <p:nvSpPr>
          <p:cNvPr id="490" name="Line"/>
          <p:cNvSpPr/>
          <p:nvPr/>
        </p:nvSpPr>
        <p:spPr>
          <a:xfrm>
            <a:off x="3644425" y="3707130"/>
            <a:ext cx="7052117" cy="2906778"/>
          </a:xfrm>
          <a:prstGeom prst="line">
            <a:avLst/>
          </a:prstGeom>
          <a:ln w="38100">
            <a:solidFill>
              <a:srgbClr val="3E231A"/>
            </a:solidFill>
            <a:miter lim="400000"/>
            <a:tailEnd type="triangle"/>
          </a:ln>
        </p:spPr>
        <p:txBody>
          <a:bodyPr lIns="50800" tIns="50800" rIns="50800" bIns="50800" anchor="ctr"/>
          <a:lstStyle/>
          <a:p>
            <a:pPr>
              <a:defRPr sz="3000"/>
            </a:pPr>
          </a:p>
        </p:txBody>
      </p:sp>
      <p:pic>
        <p:nvPicPr>
          <p:cNvPr id="491" name="Image" descr="Image"/>
          <p:cNvPicPr>
            <a:picLocks noChangeAspect="1"/>
          </p:cNvPicPr>
          <p:nvPr/>
        </p:nvPicPr>
        <p:blipFill>
          <a:blip r:embed="rId4">
            <a:extLst/>
          </a:blip>
          <a:stretch>
            <a:fillRect/>
          </a:stretch>
        </p:blipFill>
        <p:spPr>
          <a:xfrm>
            <a:off x="2100666" y="2680732"/>
            <a:ext cx="483496" cy="689239"/>
          </a:xfrm>
          <a:prstGeom prst="rect">
            <a:avLst/>
          </a:prstGeom>
          <a:ln w="12700">
            <a:miter lim="400000"/>
          </a:ln>
        </p:spPr>
      </p:pic>
      <p:pic>
        <p:nvPicPr>
          <p:cNvPr id="492" name="image.png" descr="image.png"/>
          <p:cNvPicPr>
            <a:picLocks noChangeAspect="0"/>
          </p:cNvPicPr>
          <p:nvPr/>
        </p:nvPicPr>
        <p:blipFill>
          <a:blip r:embed="rId5">
            <a:extLst/>
          </a:blip>
          <a:stretch>
            <a:fillRect/>
          </a:stretch>
        </p:blipFill>
        <p:spPr>
          <a:xfrm>
            <a:off x="4643470" y="4030444"/>
            <a:ext cx="1665566" cy="1311712"/>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Christendom"/>
          <p:cNvSpPr txBox="1"/>
          <p:nvPr>
            <p:ph type="title"/>
          </p:nvPr>
        </p:nvSpPr>
        <p:spPr>
          <a:prstGeom prst="rect">
            <a:avLst/>
          </a:prstGeom>
        </p:spPr>
        <p:txBody>
          <a:bodyPr/>
          <a:lstStyle/>
          <a:p>
            <a:pPr/>
            <a:r>
              <a:t>Christendom</a:t>
            </a:r>
          </a:p>
        </p:txBody>
      </p:sp>
      <p:pic>
        <p:nvPicPr>
          <p:cNvPr id="495" name="image.png" descr="image.png"/>
          <p:cNvPicPr>
            <a:picLocks noChangeAspect="1"/>
          </p:cNvPicPr>
          <p:nvPr/>
        </p:nvPicPr>
        <p:blipFill>
          <a:blip r:embed="rId2">
            <a:extLst/>
          </a:blip>
          <a:stretch>
            <a:fillRect/>
          </a:stretch>
        </p:blipFill>
        <p:spPr>
          <a:xfrm>
            <a:off x="1494366" y="2869929"/>
            <a:ext cx="4041588" cy="4479138"/>
          </a:xfrm>
          <a:prstGeom prst="rect">
            <a:avLst/>
          </a:prstGeom>
          <a:ln w="12700">
            <a:miter lim="400000"/>
          </a:ln>
        </p:spPr>
      </p:pic>
      <p:sp>
        <p:nvSpPr>
          <p:cNvPr id="496" name="Arrow"/>
          <p:cNvSpPr/>
          <p:nvPr/>
        </p:nvSpPr>
        <p:spPr>
          <a:xfrm>
            <a:off x="5710192" y="4241800"/>
            <a:ext cx="1782499" cy="1270000"/>
          </a:xfrm>
          <a:prstGeom prst="rightArrow">
            <a:avLst>
              <a:gd name="adj1" fmla="val 32000"/>
              <a:gd name="adj2" fmla="val 64000"/>
            </a:avLst>
          </a:prstGeom>
          <a:blipFill>
            <a:blip r:embed="rId3"/>
          </a:blipFill>
          <a:ln w="12700">
            <a:miter lim="400000"/>
          </a:ln>
          <a:effectLst>
            <a:outerShdw sx="100000" sy="100000" kx="0" ky="0" algn="b" rotWithShape="0" blurRad="50800" dist="25400" dir="5400000">
              <a:srgbClr val="000000">
                <a:alpha val="25000"/>
              </a:srgbClr>
            </a:outerShdw>
          </a:effectLst>
        </p:spPr>
        <p:txBody>
          <a:bodyPr lIns="50800" tIns="50800" rIns="50800" bIns="50800" anchor="ctr"/>
          <a:lstStyle/>
          <a:p>
            <a:pPr>
              <a:defRPr sz="3000">
                <a:solidFill>
                  <a:srgbClr val="FFFFFF"/>
                </a:solidFill>
                <a:effectLst>
                  <a:outerShdw sx="100000" sy="100000" kx="0" ky="0" algn="b" rotWithShape="0" blurRad="76200" dist="12700" dir="5400000">
                    <a:srgbClr val="000000">
                      <a:alpha val="50000"/>
                    </a:srgbClr>
                  </a:outerShdw>
                </a:effectLst>
              </a:defRPr>
            </a:pPr>
          </a:p>
        </p:txBody>
      </p:sp>
      <p:pic>
        <p:nvPicPr>
          <p:cNvPr id="497" name="Image" descr="Image"/>
          <p:cNvPicPr>
            <a:picLocks noChangeAspect="1"/>
          </p:cNvPicPr>
          <p:nvPr/>
        </p:nvPicPr>
        <p:blipFill>
          <a:blip r:embed="rId4">
            <a:extLst/>
          </a:blip>
          <a:stretch>
            <a:fillRect/>
          </a:stretch>
        </p:blipFill>
        <p:spPr>
          <a:xfrm>
            <a:off x="7985847" y="4031456"/>
            <a:ext cx="3900684" cy="2756483"/>
          </a:xfrm>
          <a:prstGeom prst="rect">
            <a:avLst/>
          </a:prstGeom>
          <a:ln w="12700">
            <a:miter lim="400000"/>
          </a:ln>
        </p:spPr>
      </p:pic>
      <p:pic>
        <p:nvPicPr>
          <p:cNvPr id="498" name="Image" descr="Image"/>
          <p:cNvPicPr>
            <a:picLocks noChangeAspect="1"/>
          </p:cNvPicPr>
          <p:nvPr/>
        </p:nvPicPr>
        <p:blipFill>
          <a:blip r:embed="rId5">
            <a:extLst/>
          </a:blip>
          <a:stretch>
            <a:fillRect/>
          </a:stretch>
        </p:blipFill>
        <p:spPr>
          <a:xfrm>
            <a:off x="8715176" y="4474497"/>
            <a:ext cx="890897" cy="1270001"/>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Mission Field"/>
          <p:cNvSpPr txBox="1"/>
          <p:nvPr>
            <p:ph type="title"/>
          </p:nvPr>
        </p:nvSpPr>
        <p:spPr>
          <a:prstGeom prst="rect">
            <a:avLst/>
          </a:prstGeom>
        </p:spPr>
        <p:txBody>
          <a:bodyPr/>
          <a:lstStyle/>
          <a:p>
            <a:pPr/>
            <a:r>
              <a:t>Mission Field</a:t>
            </a:r>
          </a:p>
        </p:txBody>
      </p:sp>
      <p:pic>
        <p:nvPicPr>
          <p:cNvPr id="501" name="image.png" descr="image.png"/>
          <p:cNvPicPr>
            <a:picLocks noChangeAspect="1"/>
          </p:cNvPicPr>
          <p:nvPr/>
        </p:nvPicPr>
        <p:blipFill>
          <a:blip r:embed="rId2">
            <a:extLst/>
          </a:blip>
          <a:stretch>
            <a:fillRect/>
          </a:stretch>
        </p:blipFill>
        <p:spPr>
          <a:xfrm>
            <a:off x="1494366" y="2869929"/>
            <a:ext cx="4041588" cy="4479138"/>
          </a:xfrm>
          <a:prstGeom prst="rect">
            <a:avLst/>
          </a:prstGeom>
          <a:ln w="12700">
            <a:miter lim="400000"/>
          </a:ln>
        </p:spPr>
      </p:pic>
      <p:sp>
        <p:nvSpPr>
          <p:cNvPr id="502" name="Arrow"/>
          <p:cNvSpPr/>
          <p:nvPr/>
        </p:nvSpPr>
        <p:spPr>
          <a:xfrm flipH="1">
            <a:off x="5710192" y="4241800"/>
            <a:ext cx="1782499" cy="1270000"/>
          </a:xfrm>
          <a:prstGeom prst="rightArrow">
            <a:avLst>
              <a:gd name="adj1" fmla="val 32000"/>
              <a:gd name="adj2" fmla="val 64000"/>
            </a:avLst>
          </a:prstGeom>
          <a:blipFill>
            <a:blip r:embed="rId3"/>
          </a:blipFill>
          <a:ln w="12700">
            <a:miter lim="400000"/>
          </a:ln>
          <a:effectLst>
            <a:outerShdw sx="100000" sy="100000" kx="0" ky="0" algn="b" rotWithShape="0" blurRad="50800" dist="25400" dir="5400000">
              <a:srgbClr val="000000">
                <a:alpha val="25000"/>
              </a:srgbClr>
            </a:outerShdw>
          </a:effectLst>
        </p:spPr>
        <p:txBody>
          <a:bodyPr lIns="50800" tIns="50800" rIns="50800" bIns="50800" anchor="ctr"/>
          <a:lstStyle/>
          <a:p>
            <a:pPr>
              <a:defRPr sz="3000">
                <a:solidFill>
                  <a:srgbClr val="FFFFFF"/>
                </a:solidFill>
                <a:effectLst>
                  <a:outerShdw sx="100000" sy="100000" kx="0" ky="0" algn="b" rotWithShape="0" blurRad="76200" dist="12700" dir="5400000">
                    <a:srgbClr val="000000">
                      <a:alpha val="50000"/>
                    </a:srgbClr>
                  </a:outerShdw>
                </a:effectLst>
              </a:defRPr>
            </a:pPr>
          </a:p>
        </p:txBody>
      </p:sp>
      <p:pic>
        <p:nvPicPr>
          <p:cNvPr id="503" name="Image" descr="Image"/>
          <p:cNvPicPr>
            <a:picLocks noChangeAspect="1"/>
          </p:cNvPicPr>
          <p:nvPr/>
        </p:nvPicPr>
        <p:blipFill>
          <a:blip r:embed="rId4">
            <a:extLst/>
          </a:blip>
          <a:stretch>
            <a:fillRect/>
          </a:stretch>
        </p:blipFill>
        <p:spPr>
          <a:xfrm>
            <a:off x="7985847" y="4031456"/>
            <a:ext cx="3900684" cy="2756483"/>
          </a:xfrm>
          <a:prstGeom prst="rect">
            <a:avLst/>
          </a:prstGeom>
          <a:ln w="12700">
            <a:miter lim="400000"/>
          </a:ln>
        </p:spPr>
      </p:pic>
      <p:pic>
        <p:nvPicPr>
          <p:cNvPr id="504" name="Image" descr="Image"/>
          <p:cNvPicPr>
            <a:picLocks noChangeAspect="1"/>
          </p:cNvPicPr>
          <p:nvPr/>
        </p:nvPicPr>
        <p:blipFill>
          <a:blip r:embed="rId5">
            <a:extLst/>
          </a:blip>
          <a:stretch>
            <a:fillRect/>
          </a:stretch>
        </p:blipFill>
        <p:spPr>
          <a:xfrm>
            <a:off x="8715176" y="4474497"/>
            <a:ext cx="890897" cy="1270001"/>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Reading God’s Word through…"/>
          <p:cNvSpPr txBox="1"/>
          <p:nvPr>
            <p:ph type="title"/>
          </p:nvPr>
        </p:nvSpPr>
        <p:spPr>
          <a:prstGeom prst="rect">
            <a:avLst/>
          </a:prstGeom>
        </p:spPr>
        <p:txBody>
          <a:bodyPr/>
          <a:lstStyle/>
          <a:p>
            <a:pPr defTabSz="414781">
              <a:defRPr sz="5112"/>
            </a:pPr>
            <a:r>
              <a:t>Reading God’s Word through</a:t>
            </a:r>
          </a:p>
          <a:p>
            <a:pPr defTabSz="414781">
              <a:defRPr sz="5112"/>
            </a:pPr>
            <a:r>
              <a:t>His Missionary Eyes</a:t>
            </a:r>
          </a:p>
        </p:txBody>
      </p:sp>
      <p:sp>
        <p:nvSpPr>
          <p:cNvPr id="174" name="Christopher Wright in The Mission of God:…"/>
          <p:cNvSpPr txBox="1"/>
          <p:nvPr>
            <p:ph type="body" idx="1"/>
          </p:nvPr>
        </p:nvSpPr>
        <p:spPr>
          <a:prstGeom prst="rect">
            <a:avLst/>
          </a:prstGeom>
        </p:spPr>
        <p:txBody>
          <a:bodyPr/>
          <a:lstStyle/>
          <a:p>
            <a:pPr marL="405384" indent="-405384" defTabSz="627379">
              <a:spcBef>
                <a:spcPts val="3200"/>
              </a:spcBef>
              <a:buBlip>
                <a:blip r:embed="rId2"/>
              </a:buBlip>
              <a:tabLst/>
              <a:defRPr sz="4256">
                <a:uFill>
                  <a:solidFill>
                    <a:srgbClr val="000000"/>
                  </a:solidFill>
                </a:uFill>
              </a:defRPr>
            </a:pPr>
            <a:r>
              <a:t>Christopher Wright in </a:t>
            </a:r>
            <a:r>
              <a:rPr i="1">
                <a:latin typeface="Baskerville"/>
                <a:ea typeface="Baskerville"/>
                <a:cs typeface="Baskerville"/>
                <a:sym typeface="Baskerville"/>
              </a:rPr>
              <a:t>The Mission of God</a:t>
            </a:r>
            <a:r>
              <a:t>:</a:t>
            </a:r>
          </a:p>
          <a:p>
            <a:pPr lvl="1" marL="944141" indent="-403629" defTabSz="627379">
              <a:spcBef>
                <a:spcPts val="3200"/>
              </a:spcBef>
              <a:buBlip>
                <a:blip r:embed="rId2"/>
              </a:buBlip>
              <a:tabLst/>
              <a:defRPr sz="3496">
                <a:uFill>
                  <a:solidFill>
                    <a:srgbClr val="000000"/>
                  </a:solidFill>
                </a:uFill>
              </a:defRPr>
            </a:pPr>
            <a:r>
              <a:t>“Luke tells us that . . . </a:t>
            </a:r>
            <a:r>
              <a:rPr i="1">
                <a:latin typeface="Baskerville"/>
                <a:ea typeface="Baskerville"/>
                <a:cs typeface="Baskerville"/>
                <a:sym typeface="Baskerville"/>
              </a:rPr>
              <a:t>‘Jesus opened their minds so they could understand the Scriptures,’</a:t>
            </a:r>
            <a:r>
              <a:t> or, as we might put it, he was setting their hermeneutical orientation and agenda.  The proper way for disciples of the crucified and risen Jesus to read their Scriptures is </a:t>
            </a:r>
            <a:r>
              <a:rPr i="1">
                <a:latin typeface="Baskerville"/>
                <a:ea typeface="Baskerville"/>
                <a:cs typeface="Baskerville"/>
                <a:sym typeface="Baskerville"/>
              </a:rPr>
              <a:t>messianically</a:t>
            </a:r>
            <a:r>
              <a:t> and </a:t>
            </a:r>
            <a:r>
              <a:rPr i="1">
                <a:latin typeface="Baskerville"/>
                <a:ea typeface="Baskerville"/>
                <a:cs typeface="Baskerville"/>
                <a:sym typeface="Baskerville"/>
              </a:rPr>
              <a:t>missionally.</a:t>
            </a:r>
            <a:r>
              <a:t>” </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 name="Mission Field"/>
          <p:cNvSpPr txBox="1"/>
          <p:nvPr>
            <p:ph type="title"/>
          </p:nvPr>
        </p:nvSpPr>
        <p:spPr>
          <a:prstGeom prst="rect">
            <a:avLst/>
          </a:prstGeom>
        </p:spPr>
        <p:txBody>
          <a:bodyPr/>
          <a:lstStyle/>
          <a:p>
            <a:pPr/>
            <a:r>
              <a:t>Mission Field</a:t>
            </a:r>
          </a:p>
        </p:txBody>
      </p:sp>
      <p:pic>
        <p:nvPicPr>
          <p:cNvPr id="507" name="image.png" descr="image.png"/>
          <p:cNvPicPr>
            <a:picLocks noChangeAspect="1"/>
          </p:cNvPicPr>
          <p:nvPr/>
        </p:nvPicPr>
        <p:blipFill>
          <a:blip r:embed="rId2">
            <a:extLst/>
          </a:blip>
          <a:stretch>
            <a:fillRect/>
          </a:stretch>
        </p:blipFill>
        <p:spPr>
          <a:xfrm>
            <a:off x="1494366" y="2869929"/>
            <a:ext cx="4041588" cy="4479138"/>
          </a:xfrm>
          <a:prstGeom prst="rect">
            <a:avLst/>
          </a:prstGeom>
          <a:ln w="12700">
            <a:miter lim="400000"/>
          </a:ln>
        </p:spPr>
      </p:pic>
      <p:sp>
        <p:nvSpPr>
          <p:cNvPr id="508" name="Arrow"/>
          <p:cNvSpPr/>
          <p:nvPr/>
        </p:nvSpPr>
        <p:spPr>
          <a:xfrm>
            <a:off x="6029111" y="4241800"/>
            <a:ext cx="1782499" cy="1270000"/>
          </a:xfrm>
          <a:prstGeom prst="rightArrow">
            <a:avLst>
              <a:gd name="adj1" fmla="val 32000"/>
              <a:gd name="adj2" fmla="val 64000"/>
            </a:avLst>
          </a:prstGeom>
          <a:blipFill>
            <a:blip r:embed="rId3"/>
          </a:blipFill>
          <a:ln w="12700">
            <a:miter lim="400000"/>
          </a:ln>
          <a:effectLst>
            <a:outerShdw sx="100000" sy="100000" kx="0" ky="0" algn="b" rotWithShape="0" blurRad="50800" dist="25400" dir="5400000">
              <a:srgbClr val="000000">
                <a:alpha val="25000"/>
              </a:srgbClr>
            </a:outerShdw>
          </a:effectLst>
        </p:spPr>
        <p:txBody>
          <a:bodyPr lIns="50800" tIns="50800" rIns="50800" bIns="50800" anchor="ctr"/>
          <a:lstStyle/>
          <a:p>
            <a:pPr>
              <a:defRPr sz="3000">
                <a:solidFill>
                  <a:srgbClr val="FFFFFF"/>
                </a:solidFill>
                <a:effectLst>
                  <a:outerShdw sx="100000" sy="100000" kx="0" ky="0" algn="b" rotWithShape="0" blurRad="76200" dist="12700" dir="5400000">
                    <a:srgbClr val="000000">
                      <a:alpha val="50000"/>
                    </a:srgbClr>
                  </a:outerShdw>
                </a:effectLst>
              </a:defRPr>
            </a:pPr>
          </a:p>
        </p:txBody>
      </p:sp>
      <p:pic>
        <p:nvPicPr>
          <p:cNvPr id="509" name="Image" descr="Image"/>
          <p:cNvPicPr>
            <a:picLocks noChangeAspect="1"/>
          </p:cNvPicPr>
          <p:nvPr/>
        </p:nvPicPr>
        <p:blipFill>
          <a:blip r:embed="rId4">
            <a:extLst/>
          </a:blip>
          <a:stretch>
            <a:fillRect/>
          </a:stretch>
        </p:blipFill>
        <p:spPr>
          <a:xfrm>
            <a:off x="7985847" y="4031456"/>
            <a:ext cx="3900684" cy="2756483"/>
          </a:xfrm>
          <a:prstGeom prst="rect">
            <a:avLst/>
          </a:prstGeom>
          <a:ln w="12700">
            <a:miter lim="400000"/>
          </a:ln>
        </p:spPr>
      </p:pic>
      <p:pic>
        <p:nvPicPr>
          <p:cNvPr id="510" name="Image" descr="Image"/>
          <p:cNvPicPr>
            <a:picLocks noChangeAspect="1"/>
          </p:cNvPicPr>
          <p:nvPr/>
        </p:nvPicPr>
        <p:blipFill>
          <a:blip r:embed="rId5">
            <a:extLst/>
          </a:blip>
          <a:stretch>
            <a:fillRect/>
          </a:stretch>
        </p:blipFill>
        <p:spPr>
          <a:xfrm>
            <a:off x="8715176" y="4474497"/>
            <a:ext cx="890897" cy="1270001"/>
          </a:xfrm>
          <a:prstGeom prst="rect">
            <a:avLst/>
          </a:prstGeom>
          <a:ln w="12700">
            <a:miter lim="400000"/>
          </a:ln>
        </p:spPr>
      </p:pic>
      <p:sp>
        <p:nvSpPr>
          <p:cNvPr id="511" name="Arrow"/>
          <p:cNvSpPr/>
          <p:nvPr/>
        </p:nvSpPr>
        <p:spPr>
          <a:xfrm flipH="1">
            <a:off x="5218525" y="4241800"/>
            <a:ext cx="1782499" cy="1270000"/>
          </a:xfrm>
          <a:prstGeom prst="rightArrow">
            <a:avLst>
              <a:gd name="adj1" fmla="val 32000"/>
              <a:gd name="adj2" fmla="val 64000"/>
            </a:avLst>
          </a:prstGeom>
          <a:blipFill>
            <a:blip r:embed="rId6"/>
          </a:blipFill>
          <a:ln w="12700">
            <a:miter lim="400000"/>
          </a:ln>
          <a:effectLst>
            <a:outerShdw sx="100000" sy="100000" kx="0" ky="0" algn="b" rotWithShape="0" blurRad="50800" dist="25400" dir="5400000">
              <a:srgbClr val="000000">
                <a:alpha val="25000"/>
              </a:srgbClr>
            </a:outerShdw>
          </a:effectLst>
        </p:spPr>
        <p:txBody>
          <a:bodyPr lIns="50800" tIns="50800" rIns="50800" bIns="50800" anchor="ctr"/>
          <a:lstStyle/>
          <a:p>
            <a:pPr>
              <a:defRPr sz="3000">
                <a:solidFill>
                  <a:srgbClr val="FFFFFF"/>
                </a:solidFill>
                <a:effectLst>
                  <a:outerShdw sx="100000" sy="100000" kx="0" ky="0" algn="b" rotWithShape="0" blurRad="12700" dist="63500" dir="18900000">
                    <a:srgbClr val="000000"/>
                  </a:outerShdw>
                </a:effectLst>
              </a:defRPr>
            </a:pP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3" name="Christendom"/>
          <p:cNvSpPr txBox="1"/>
          <p:nvPr>
            <p:ph type="title"/>
          </p:nvPr>
        </p:nvSpPr>
        <p:spPr>
          <a:prstGeom prst="rect">
            <a:avLst/>
          </a:prstGeom>
        </p:spPr>
        <p:txBody>
          <a:bodyPr/>
          <a:lstStyle/>
          <a:p>
            <a:pPr/>
            <a:r>
              <a:t>Christendom</a:t>
            </a:r>
          </a:p>
        </p:txBody>
      </p:sp>
      <p:pic>
        <p:nvPicPr>
          <p:cNvPr id="514" name="image.png" descr="image.png"/>
          <p:cNvPicPr>
            <a:picLocks noChangeAspect="0"/>
          </p:cNvPicPr>
          <p:nvPr/>
        </p:nvPicPr>
        <p:blipFill>
          <a:blip r:embed="rId2">
            <a:extLst/>
          </a:blip>
          <a:stretch>
            <a:fillRect/>
          </a:stretch>
        </p:blipFill>
        <p:spPr>
          <a:xfrm>
            <a:off x="241300" y="2933700"/>
            <a:ext cx="4457700" cy="4940300"/>
          </a:xfrm>
          <a:prstGeom prst="rect">
            <a:avLst/>
          </a:prstGeom>
          <a:ln w="12700">
            <a:miter lim="400000"/>
          </a:ln>
        </p:spPr>
      </p:pic>
      <p:pic>
        <p:nvPicPr>
          <p:cNvPr id="515" name="image.png" descr="image.png"/>
          <p:cNvPicPr>
            <a:picLocks noChangeAspect="0"/>
          </p:cNvPicPr>
          <p:nvPr/>
        </p:nvPicPr>
        <p:blipFill>
          <a:blip r:embed="rId3">
            <a:extLst/>
          </a:blip>
          <a:stretch>
            <a:fillRect/>
          </a:stretch>
        </p:blipFill>
        <p:spPr>
          <a:xfrm>
            <a:off x="4241800" y="5727700"/>
            <a:ext cx="3632200" cy="1752600"/>
          </a:xfrm>
          <a:prstGeom prst="rect">
            <a:avLst/>
          </a:prstGeom>
          <a:ln w="12700">
            <a:miter lim="400000"/>
          </a:ln>
        </p:spPr>
      </p:pic>
      <p:grpSp>
        <p:nvGrpSpPr>
          <p:cNvPr id="519" name="Group"/>
          <p:cNvGrpSpPr/>
          <p:nvPr/>
        </p:nvGrpSpPr>
        <p:grpSpPr>
          <a:xfrm flipH="1">
            <a:off x="2801619" y="3098800"/>
            <a:ext cx="8283576" cy="2273300"/>
            <a:chOff x="0" y="0"/>
            <a:chExt cx="8283575" cy="2273300"/>
          </a:xfrm>
        </p:grpSpPr>
        <p:sp>
          <p:nvSpPr>
            <p:cNvPr id="516" name="Shape"/>
            <p:cNvSpPr/>
            <p:nvPr/>
          </p:nvSpPr>
          <p:spPr>
            <a:xfrm>
              <a:off x="0" y="0"/>
              <a:ext cx="8283575" cy="2273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3454" y="0"/>
                    <a:pt x="7715" y="0"/>
                  </a:cubicBezTo>
                  <a:lnTo>
                    <a:pt x="12123" y="0"/>
                  </a:lnTo>
                  <a:cubicBezTo>
                    <a:pt x="15392" y="0"/>
                    <a:pt x="18307" y="5770"/>
                    <a:pt x="19396" y="14399"/>
                  </a:cubicBezTo>
                  <a:lnTo>
                    <a:pt x="21600" y="14400"/>
                  </a:lnTo>
                  <a:lnTo>
                    <a:pt x="17633" y="21600"/>
                  </a:lnTo>
                  <a:lnTo>
                    <a:pt x="12783" y="14400"/>
                  </a:lnTo>
                  <a:lnTo>
                    <a:pt x="14988" y="14399"/>
                  </a:lnTo>
                  <a:cubicBezTo>
                    <a:pt x="14166" y="7890"/>
                    <a:pt x="12282" y="2873"/>
                    <a:pt x="9919" y="900"/>
                  </a:cubicBezTo>
                  <a:lnTo>
                    <a:pt x="9919" y="900"/>
                  </a:lnTo>
                  <a:cubicBezTo>
                    <a:pt x="6649" y="3630"/>
                    <a:pt x="4408" y="12048"/>
                    <a:pt x="4408" y="21600"/>
                  </a:cubicBezTo>
                  <a:close/>
                </a:path>
              </a:pathLst>
            </a:custGeom>
            <a:solidFill>
              <a:srgbClr val="38D4D6"/>
            </a:solidFill>
            <a:ln w="9525" cap="flat">
              <a:solidFill>
                <a:srgbClr val="FFFFFF"/>
              </a:solidFill>
              <a:prstDash val="solid"/>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17" name="Shape"/>
            <p:cNvSpPr/>
            <p:nvPr/>
          </p:nvSpPr>
          <p:spPr>
            <a:xfrm>
              <a:off x="0" y="0"/>
              <a:ext cx="3803650" cy="2273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7522" y="0"/>
                    <a:pt x="16800" y="0"/>
                  </a:cubicBezTo>
                  <a:cubicBezTo>
                    <a:pt x="18425" y="0"/>
                    <a:pt x="20042" y="303"/>
                    <a:pt x="21600" y="900"/>
                  </a:cubicBezTo>
                  <a:lnTo>
                    <a:pt x="21600" y="900"/>
                  </a:lnTo>
                  <a:cubicBezTo>
                    <a:pt x="14480" y="3630"/>
                    <a:pt x="9600" y="12048"/>
                    <a:pt x="9600" y="21600"/>
                  </a:cubicBezTo>
                  <a:close/>
                </a:path>
              </a:pathLst>
            </a:custGeom>
            <a:solidFill>
              <a:srgbClr val="2CB1B2"/>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18" name="Line"/>
            <p:cNvSpPr/>
            <p:nvPr/>
          </p:nvSpPr>
          <p:spPr>
            <a:xfrm>
              <a:off x="2957512" y="0"/>
              <a:ext cx="846138" cy="936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315" y="0"/>
                    <a:pt x="14590" y="7276"/>
                    <a:pt x="21600" y="21600"/>
                  </a:cubicBezTo>
                </a:path>
              </a:pathLst>
            </a:custGeom>
            <a:noFill/>
            <a:ln w="9525" cap="flat">
              <a:solidFill>
                <a:srgbClr val="FFFFFF"/>
              </a:solidFill>
              <a:prstDash val="solid"/>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grpSp>
      <p:grpSp>
        <p:nvGrpSpPr>
          <p:cNvPr id="569" name="Group"/>
          <p:cNvGrpSpPr/>
          <p:nvPr/>
        </p:nvGrpSpPr>
        <p:grpSpPr>
          <a:xfrm flipH="1">
            <a:off x="8210549" y="4875212"/>
            <a:ext cx="4660901" cy="2527301"/>
            <a:chOff x="0" y="0"/>
            <a:chExt cx="4660899" cy="2527300"/>
          </a:xfrm>
        </p:grpSpPr>
        <p:grpSp>
          <p:nvGrpSpPr>
            <p:cNvPr id="526" name="Group"/>
            <p:cNvGrpSpPr/>
            <p:nvPr/>
          </p:nvGrpSpPr>
          <p:grpSpPr>
            <a:xfrm>
              <a:off x="3519488" y="0"/>
              <a:ext cx="1141412" cy="2527300"/>
              <a:chOff x="0" y="0"/>
              <a:chExt cx="1141411" cy="2527300"/>
            </a:xfrm>
          </p:grpSpPr>
          <p:sp>
            <p:nvSpPr>
              <p:cNvPr id="520" name="Shape"/>
              <p:cNvSpPr/>
              <p:nvPr/>
            </p:nvSpPr>
            <p:spPr>
              <a:xfrm>
                <a:off x="337018" y="0"/>
                <a:ext cx="737627" cy="546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91"/>
                    </a:moveTo>
                    <a:lnTo>
                      <a:pt x="1554" y="4655"/>
                    </a:lnTo>
                    <a:lnTo>
                      <a:pt x="3595" y="2400"/>
                    </a:lnTo>
                    <a:lnTo>
                      <a:pt x="6185" y="800"/>
                    </a:lnTo>
                    <a:lnTo>
                      <a:pt x="8776" y="0"/>
                    </a:lnTo>
                    <a:lnTo>
                      <a:pt x="12209" y="255"/>
                    </a:lnTo>
                    <a:lnTo>
                      <a:pt x="14443" y="2036"/>
                    </a:lnTo>
                    <a:lnTo>
                      <a:pt x="16451" y="5236"/>
                    </a:lnTo>
                    <a:lnTo>
                      <a:pt x="17325" y="9491"/>
                    </a:lnTo>
                    <a:lnTo>
                      <a:pt x="17325" y="14364"/>
                    </a:lnTo>
                    <a:lnTo>
                      <a:pt x="21438" y="17673"/>
                    </a:lnTo>
                    <a:lnTo>
                      <a:pt x="21600" y="19164"/>
                    </a:lnTo>
                    <a:lnTo>
                      <a:pt x="20952" y="19309"/>
                    </a:lnTo>
                    <a:lnTo>
                      <a:pt x="16969" y="16327"/>
                    </a:lnTo>
                    <a:lnTo>
                      <a:pt x="15803" y="18509"/>
                    </a:lnTo>
                    <a:lnTo>
                      <a:pt x="13407" y="20364"/>
                    </a:lnTo>
                    <a:lnTo>
                      <a:pt x="11172" y="21309"/>
                    </a:lnTo>
                    <a:lnTo>
                      <a:pt x="7578" y="21600"/>
                    </a:lnTo>
                    <a:lnTo>
                      <a:pt x="2947" y="20073"/>
                    </a:lnTo>
                    <a:lnTo>
                      <a:pt x="842" y="16873"/>
                    </a:lnTo>
                    <a:lnTo>
                      <a:pt x="0" y="13673"/>
                    </a:lnTo>
                    <a:lnTo>
                      <a:pt x="0" y="9091"/>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21" name="Shape"/>
              <p:cNvSpPr/>
              <p:nvPr/>
            </p:nvSpPr>
            <p:spPr>
              <a:xfrm>
                <a:off x="262301" y="587375"/>
                <a:ext cx="656552" cy="8810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22" y="1401"/>
                    </a:moveTo>
                    <a:lnTo>
                      <a:pt x="5808" y="497"/>
                    </a:lnTo>
                    <a:lnTo>
                      <a:pt x="8894" y="158"/>
                    </a:lnTo>
                    <a:lnTo>
                      <a:pt x="11798" y="0"/>
                    </a:lnTo>
                    <a:lnTo>
                      <a:pt x="15646" y="249"/>
                    </a:lnTo>
                    <a:lnTo>
                      <a:pt x="19894" y="1401"/>
                    </a:lnTo>
                    <a:lnTo>
                      <a:pt x="21600" y="3479"/>
                    </a:lnTo>
                    <a:lnTo>
                      <a:pt x="21600" y="6643"/>
                    </a:lnTo>
                    <a:lnTo>
                      <a:pt x="21418" y="9625"/>
                    </a:lnTo>
                    <a:lnTo>
                      <a:pt x="19313" y="14212"/>
                    </a:lnTo>
                    <a:lnTo>
                      <a:pt x="17534" y="17940"/>
                    </a:lnTo>
                    <a:lnTo>
                      <a:pt x="15646" y="20335"/>
                    </a:lnTo>
                    <a:lnTo>
                      <a:pt x="11617" y="21600"/>
                    </a:lnTo>
                    <a:lnTo>
                      <a:pt x="5808" y="21329"/>
                    </a:lnTo>
                    <a:lnTo>
                      <a:pt x="2904" y="19431"/>
                    </a:lnTo>
                    <a:lnTo>
                      <a:pt x="1198" y="16607"/>
                    </a:lnTo>
                    <a:lnTo>
                      <a:pt x="218" y="13444"/>
                    </a:lnTo>
                    <a:lnTo>
                      <a:pt x="0" y="8699"/>
                    </a:lnTo>
                    <a:lnTo>
                      <a:pt x="799" y="5377"/>
                    </a:lnTo>
                    <a:lnTo>
                      <a:pt x="1924" y="2418"/>
                    </a:lnTo>
                    <a:lnTo>
                      <a:pt x="3122" y="1401"/>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22" name="Shape"/>
              <p:cNvSpPr/>
              <p:nvPr/>
            </p:nvSpPr>
            <p:spPr>
              <a:xfrm>
                <a:off x="0" y="587375"/>
                <a:ext cx="386300" cy="10842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88" y="147"/>
                    </a:moveTo>
                    <a:lnTo>
                      <a:pt x="19934" y="0"/>
                    </a:lnTo>
                    <a:lnTo>
                      <a:pt x="21600" y="955"/>
                    </a:lnTo>
                    <a:lnTo>
                      <a:pt x="18885" y="2186"/>
                    </a:lnTo>
                    <a:lnTo>
                      <a:pt x="14997" y="2847"/>
                    </a:lnTo>
                    <a:lnTo>
                      <a:pt x="11726" y="4463"/>
                    </a:lnTo>
                    <a:lnTo>
                      <a:pt x="7838" y="6631"/>
                    </a:lnTo>
                    <a:lnTo>
                      <a:pt x="6171" y="8651"/>
                    </a:lnTo>
                    <a:lnTo>
                      <a:pt x="5184" y="12086"/>
                    </a:lnTo>
                    <a:lnTo>
                      <a:pt x="6171" y="15318"/>
                    </a:lnTo>
                    <a:lnTo>
                      <a:pt x="8146" y="16824"/>
                    </a:lnTo>
                    <a:lnTo>
                      <a:pt x="6789" y="18441"/>
                    </a:lnTo>
                    <a:lnTo>
                      <a:pt x="5184" y="19653"/>
                    </a:lnTo>
                    <a:lnTo>
                      <a:pt x="5801" y="21600"/>
                    </a:lnTo>
                    <a:lnTo>
                      <a:pt x="3209" y="21471"/>
                    </a:lnTo>
                    <a:lnTo>
                      <a:pt x="926" y="19855"/>
                    </a:lnTo>
                    <a:lnTo>
                      <a:pt x="0" y="18441"/>
                    </a:lnTo>
                    <a:lnTo>
                      <a:pt x="2901" y="16531"/>
                    </a:lnTo>
                    <a:lnTo>
                      <a:pt x="1913" y="14786"/>
                    </a:lnTo>
                    <a:lnTo>
                      <a:pt x="926" y="11939"/>
                    </a:lnTo>
                    <a:lnTo>
                      <a:pt x="926" y="8504"/>
                    </a:lnTo>
                    <a:lnTo>
                      <a:pt x="2901" y="4867"/>
                    </a:lnTo>
                    <a:lnTo>
                      <a:pt x="6171" y="2186"/>
                    </a:lnTo>
                    <a:lnTo>
                      <a:pt x="9751" y="771"/>
                    </a:lnTo>
                    <a:lnTo>
                      <a:pt x="14688" y="147"/>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23" name="Shape"/>
              <p:cNvSpPr/>
              <p:nvPr/>
            </p:nvSpPr>
            <p:spPr>
              <a:xfrm>
                <a:off x="842546" y="614362"/>
                <a:ext cx="246406" cy="10302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9" y="58"/>
                    </a:moveTo>
                    <a:lnTo>
                      <a:pt x="9243" y="0"/>
                    </a:lnTo>
                    <a:lnTo>
                      <a:pt x="15373" y="1702"/>
                    </a:lnTo>
                    <a:lnTo>
                      <a:pt x="21600" y="6381"/>
                    </a:lnTo>
                    <a:lnTo>
                      <a:pt x="21600" y="11796"/>
                    </a:lnTo>
                    <a:lnTo>
                      <a:pt x="18584" y="16418"/>
                    </a:lnTo>
                    <a:lnTo>
                      <a:pt x="21600" y="17984"/>
                    </a:lnTo>
                    <a:lnTo>
                      <a:pt x="21600" y="20111"/>
                    </a:lnTo>
                    <a:lnTo>
                      <a:pt x="18584" y="21600"/>
                    </a:lnTo>
                    <a:lnTo>
                      <a:pt x="14497" y="20266"/>
                    </a:lnTo>
                    <a:lnTo>
                      <a:pt x="12357" y="18197"/>
                    </a:lnTo>
                    <a:lnTo>
                      <a:pt x="7784" y="16630"/>
                    </a:lnTo>
                    <a:lnTo>
                      <a:pt x="12941" y="15219"/>
                    </a:lnTo>
                    <a:lnTo>
                      <a:pt x="15957" y="11796"/>
                    </a:lnTo>
                    <a:lnTo>
                      <a:pt x="15957" y="8586"/>
                    </a:lnTo>
                    <a:lnTo>
                      <a:pt x="12941" y="5395"/>
                    </a:lnTo>
                    <a:lnTo>
                      <a:pt x="6714" y="3036"/>
                    </a:lnTo>
                    <a:lnTo>
                      <a:pt x="0" y="1914"/>
                    </a:lnTo>
                    <a:lnTo>
                      <a:pt x="389" y="58"/>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24" name="Shape"/>
              <p:cNvSpPr/>
              <p:nvPr/>
            </p:nvSpPr>
            <p:spPr>
              <a:xfrm>
                <a:off x="263890" y="1293812"/>
                <a:ext cx="553221" cy="12334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3" y="0"/>
                    </a:moveTo>
                    <a:lnTo>
                      <a:pt x="4613" y="887"/>
                    </a:lnTo>
                    <a:lnTo>
                      <a:pt x="5648" y="1807"/>
                    </a:lnTo>
                    <a:lnTo>
                      <a:pt x="6640" y="4936"/>
                    </a:lnTo>
                    <a:lnTo>
                      <a:pt x="7114" y="7049"/>
                    </a:lnTo>
                    <a:lnTo>
                      <a:pt x="7114" y="10631"/>
                    </a:lnTo>
                    <a:lnTo>
                      <a:pt x="6984" y="14018"/>
                    </a:lnTo>
                    <a:lnTo>
                      <a:pt x="5950" y="16728"/>
                    </a:lnTo>
                    <a:lnTo>
                      <a:pt x="5174" y="17551"/>
                    </a:lnTo>
                    <a:lnTo>
                      <a:pt x="10434" y="18003"/>
                    </a:lnTo>
                    <a:lnTo>
                      <a:pt x="14917" y="18535"/>
                    </a:lnTo>
                    <a:lnTo>
                      <a:pt x="20910" y="19648"/>
                    </a:lnTo>
                    <a:lnTo>
                      <a:pt x="21600" y="20084"/>
                    </a:lnTo>
                    <a:lnTo>
                      <a:pt x="21040" y="20939"/>
                    </a:lnTo>
                    <a:lnTo>
                      <a:pt x="18065" y="21600"/>
                    </a:lnTo>
                    <a:lnTo>
                      <a:pt x="16944" y="21229"/>
                    </a:lnTo>
                    <a:lnTo>
                      <a:pt x="15909" y="20326"/>
                    </a:lnTo>
                    <a:lnTo>
                      <a:pt x="13063" y="19584"/>
                    </a:lnTo>
                    <a:lnTo>
                      <a:pt x="8149" y="18745"/>
                    </a:lnTo>
                    <a:lnTo>
                      <a:pt x="4958" y="18535"/>
                    </a:lnTo>
                    <a:lnTo>
                      <a:pt x="1164" y="18535"/>
                    </a:lnTo>
                    <a:lnTo>
                      <a:pt x="1164" y="17841"/>
                    </a:lnTo>
                    <a:lnTo>
                      <a:pt x="2975" y="17099"/>
                    </a:lnTo>
                    <a:lnTo>
                      <a:pt x="4613" y="14696"/>
                    </a:lnTo>
                    <a:lnTo>
                      <a:pt x="5174" y="12147"/>
                    </a:lnTo>
                    <a:lnTo>
                      <a:pt x="4958" y="9905"/>
                    </a:lnTo>
                    <a:lnTo>
                      <a:pt x="4613" y="7049"/>
                    </a:lnTo>
                    <a:lnTo>
                      <a:pt x="3622" y="4565"/>
                    </a:lnTo>
                    <a:lnTo>
                      <a:pt x="1509" y="2758"/>
                    </a:lnTo>
                    <a:lnTo>
                      <a:pt x="0" y="1113"/>
                    </a:lnTo>
                    <a:lnTo>
                      <a:pt x="474" y="516"/>
                    </a:lnTo>
                    <a:lnTo>
                      <a:pt x="2113" y="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25" name="Shape"/>
              <p:cNvSpPr/>
              <p:nvPr/>
            </p:nvSpPr>
            <p:spPr>
              <a:xfrm>
                <a:off x="631114" y="1293812"/>
                <a:ext cx="510298" cy="11128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00"/>
                    </a:moveTo>
                    <a:lnTo>
                      <a:pt x="0" y="322"/>
                    </a:lnTo>
                    <a:lnTo>
                      <a:pt x="2197" y="0"/>
                    </a:lnTo>
                    <a:lnTo>
                      <a:pt x="5657" y="0"/>
                    </a:lnTo>
                    <a:lnTo>
                      <a:pt x="8135" y="787"/>
                    </a:lnTo>
                    <a:lnTo>
                      <a:pt x="8649" y="1503"/>
                    </a:lnTo>
                    <a:lnTo>
                      <a:pt x="8135" y="3096"/>
                    </a:lnTo>
                    <a:lnTo>
                      <a:pt x="6452" y="5047"/>
                    </a:lnTo>
                    <a:lnTo>
                      <a:pt x="5657" y="8089"/>
                    </a:lnTo>
                    <a:lnTo>
                      <a:pt x="5236" y="10057"/>
                    </a:lnTo>
                    <a:lnTo>
                      <a:pt x="5236" y="10379"/>
                    </a:lnTo>
                    <a:lnTo>
                      <a:pt x="5938" y="13153"/>
                    </a:lnTo>
                    <a:lnTo>
                      <a:pt x="7200" y="14728"/>
                    </a:lnTo>
                    <a:lnTo>
                      <a:pt x="8135" y="15963"/>
                    </a:lnTo>
                    <a:lnTo>
                      <a:pt x="7948" y="16500"/>
                    </a:lnTo>
                    <a:lnTo>
                      <a:pt x="11174" y="17931"/>
                    </a:lnTo>
                    <a:lnTo>
                      <a:pt x="14587" y="18844"/>
                    </a:lnTo>
                    <a:lnTo>
                      <a:pt x="18374" y="19703"/>
                    </a:lnTo>
                    <a:lnTo>
                      <a:pt x="21600" y="20115"/>
                    </a:lnTo>
                    <a:lnTo>
                      <a:pt x="21600" y="20830"/>
                    </a:lnTo>
                    <a:lnTo>
                      <a:pt x="19823" y="21421"/>
                    </a:lnTo>
                    <a:lnTo>
                      <a:pt x="15616" y="21600"/>
                    </a:lnTo>
                    <a:lnTo>
                      <a:pt x="12623" y="21224"/>
                    </a:lnTo>
                    <a:lnTo>
                      <a:pt x="12623" y="20687"/>
                    </a:lnTo>
                    <a:lnTo>
                      <a:pt x="10145" y="18844"/>
                    </a:lnTo>
                    <a:lnTo>
                      <a:pt x="5938" y="17878"/>
                    </a:lnTo>
                    <a:lnTo>
                      <a:pt x="2945" y="16876"/>
                    </a:lnTo>
                    <a:lnTo>
                      <a:pt x="748" y="16357"/>
                    </a:lnTo>
                    <a:lnTo>
                      <a:pt x="1449" y="15694"/>
                    </a:lnTo>
                    <a:lnTo>
                      <a:pt x="2712" y="13923"/>
                    </a:lnTo>
                    <a:lnTo>
                      <a:pt x="2712" y="10576"/>
                    </a:lnTo>
                    <a:lnTo>
                      <a:pt x="2197" y="8196"/>
                    </a:lnTo>
                    <a:lnTo>
                      <a:pt x="2197" y="5852"/>
                    </a:lnTo>
                    <a:lnTo>
                      <a:pt x="1964" y="3275"/>
                    </a:lnTo>
                    <a:lnTo>
                      <a:pt x="0" y="170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grpSp>
        <p:grpSp>
          <p:nvGrpSpPr>
            <p:cNvPr id="533" name="Group"/>
            <p:cNvGrpSpPr/>
            <p:nvPr/>
          </p:nvGrpSpPr>
          <p:grpSpPr>
            <a:xfrm>
              <a:off x="2449513" y="142875"/>
              <a:ext cx="852487" cy="2078038"/>
              <a:chOff x="0" y="0"/>
              <a:chExt cx="852486" cy="2078037"/>
            </a:xfrm>
          </p:grpSpPr>
          <p:sp>
            <p:nvSpPr>
              <p:cNvPr id="527" name="Shape"/>
              <p:cNvSpPr/>
              <p:nvPr/>
            </p:nvSpPr>
            <p:spPr>
              <a:xfrm>
                <a:off x="249701" y="0"/>
                <a:ext cx="556663" cy="4464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123"/>
                    </a:moveTo>
                    <a:lnTo>
                      <a:pt x="1543" y="4696"/>
                    </a:lnTo>
                    <a:lnTo>
                      <a:pt x="3600" y="2415"/>
                    </a:lnTo>
                    <a:lnTo>
                      <a:pt x="6171" y="760"/>
                    </a:lnTo>
                    <a:lnTo>
                      <a:pt x="8743" y="0"/>
                    </a:lnTo>
                    <a:lnTo>
                      <a:pt x="12171" y="224"/>
                    </a:lnTo>
                    <a:lnTo>
                      <a:pt x="14400" y="1968"/>
                    </a:lnTo>
                    <a:lnTo>
                      <a:pt x="16457" y="5232"/>
                    </a:lnTo>
                    <a:lnTo>
                      <a:pt x="17357" y="9525"/>
                    </a:lnTo>
                    <a:lnTo>
                      <a:pt x="17357" y="14355"/>
                    </a:lnTo>
                    <a:lnTo>
                      <a:pt x="21429" y="17709"/>
                    </a:lnTo>
                    <a:lnTo>
                      <a:pt x="21600" y="19185"/>
                    </a:lnTo>
                    <a:lnTo>
                      <a:pt x="20914" y="19319"/>
                    </a:lnTo>
                    <a:lnTo>
                      <a:pt x="17014" y="16368"/>
                    </a:lnTo>
                    <a:lnTo>
                      <a:pt x="15814" y="18514"/>
                    </a:lnTo>
                    <a:lnTo>
                      <a:pt x="13371" y="20393"/>
                    </a:lnTo>
                    <a:lnTo>
                      <a:pt x="11143" y="21332"/>
                    </a:lnTo>
                    <a:lnTo>
                      <a:pt x="7586" y="21600"/>
                    </a:lnTo>
                    <a:lnTo>
                      <a:pt x="2957" y="20124"/>
                    </a:lnTo>
                    <a:lnTo>
                      <a:pt x="857" y="16904"/>
                    </a:lnTo>
                    <a:lnTo>
                      <a:pt x="0" y="13684"/>
                    </a:lnTo>
                    <a:lnTo>
                      <a:pt x="0" y="9123"/>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28" name="Shape"/>
              <p:cNvSpPr/>
              <p:nvPr/>
            </p:nvSpPr>
            <p:spPr>
              <a:xfrm>
                <a:off x="195625" y="482968"/>
                <a:ext cx="488273" cy="7244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35" y="1402"/>
                    </a:moveTo>
                    <a:lnTo>
                      <a:pt x="5829" y="467"/>
                    </a:lnTo>
                    <a:lnTo>
                      <a:pt x="8914" y="137"/>
                    </a:lnTo>
                    <a:lnTo>
                      <a:pt x="11853" y="0"/>
                    </a:lnTo>
                    <a:lnTo>
                      <a:pt x="15673" y="220"/>
                    </a:lnTo>
                    <a:lnTo>
                      <a:pt x="19935" y="1402"/>
                    </a:lnTo>
                    <a:lnTo>
                      <a:pt x="21600" y="3463"/>
                    </a:lnTo>
                    <a:lnTo>
                      <a:pt x="21600" y="6623"/>
                    </a:lnTo>
                    <a:lnTo>
                      <a:pt x="21453" y="9618"/>
                    </a:lnTo>
                    <a:lnTo>
                      <a:pt x="19298" y="14180"/>
                    </a:lnTo>
                    <a:lnTo>
                      <a:pt x="17584" y="17918"/>
                    </a:lnTo>
                    <a:lnTo>
                      <a:pt x="15673" y="20336"/>
                    </a:lnTo>
                    <a:lnTo>
                      <a:pt x="11608" y="21600"/>
                    </a:lnTo>
                    <a:lnTo>
                      <a:pt x="5829" y="21325"/>
                    </a:lnTo>
                    <a:lnTo>
                      <a:pt x="2939" y="19402"/>
                    </a:lnTo>
                    <a:lnTo>
                      <a:pt x="1224" y="16598"/>
                    </a:lnTo>
                    <a:lnTo>
                      <a:pt x="245" y="13438"/>
                    </a:lnTo>
                    <a:lnTo>
                      <a:pt x="0" y="8684"/>
                    </a:lnTo>
                    <a:lnTo>
                      <a:pt x="833" y="5359"/>
                    </a:lnTo>
                    <a:lnTo>
                      <a:pt x="2008" y="2391"/>
                    </a:lnTo>
                    <a:lnTo>
                      <a:pt x="3135" y="1402"/>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29" name="Shape"/>
              <p:cNvSpPr/>
              <p:nvPr/>
            </p:nvSpPr>
            <p:spPr>
              <a:xfrm>
                <a:off x="0" y="482968"/>
                <a:ext cx="289465" cy="8880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05" y="134"/>
                    </a:moveTo>
                    <a:lnTo>
                      <a:pt x="19938" y="0"/>
                    </a:lnTo>
                    <a:lnTo>
                      <a:pt x="21600" y="940"/>
                    </a:lnTo>
                    <a:lnTo>
                      <a:pt x="19025" y="2149"/>
                    </a:lnTo>
                    <a:lnTo>
                      <a:pt x="15120" y="2843"/>
                    </a:lnTo>
                    <a:lnTo>
                      <a:pt x="11880" y="4454"/>
                    </a:lnTo>
                    <a:lnTo>
                      <a:pt x="7809" y="6603"/>
                    </a:lnTo>
                    <a:lnTo>
                      <a:pt x="6231" y="8640"/>
                    </a:lnTo>
                    <a:lnTo>
                      <a:pt x="5151" y="12087"/>
                    </a:lnTo>
                    <a:lnTo>
                      <a:pt x="6231" y="15310"/>
                    </a:lnTo>
                    <a:lnTo>
                      <a:pt x="8225" y="16810"/>
                    </a:lnTo>
                    <a:lnTo>
                      <a:pt x="6895" y="18444"/>
                    </a:lnTo>
                    <a:lnTo>
                      <a:pt x="5151" y="19653"/>
                    </a:lnTo>
                    <a:lnTo>
                      <a:pt x="5815" y="21600"/>
                    </a:lnTo>
                    <a:lnTo>
                      <a:pt x="3240" y="21443"/>
                    </a:lnTo>
                    <a:lnTo>
                      <a:pt x="997" y="19854"/>
                    </a:lnTo>
                    <a:lnTo>
                      <a:pt x="0" y="18444"/>
                    </a:lnTo>
                    <a:lnTo>
                      <a:pt x="2991" y="16541"/>
                    </a:lnTo>
                    <a:lnTo>
                      <a:pt x="1911" y="14795"/>
                    </a:lnTo>
                    <a:lnTo>
                      <a:pt x="997" y="11930"/>
                    </a:lnTo>
                    <a:lnTo>
                      <a:pt x="997" y="8506"/>
                    </a:lnTo>
                    <a:lnTo>
                      <a:pt x="2991" y="4857"/>
                    </a:lnTo>
                    <a:lnTo>
                      <a:pt x="6231" y="2149"/>
                    </a:lnTo>
                    <a:lnTo>
                      <a:pt x="9720" y="739"/>
                    </a:lnTo>
                    <a:lnTo>
                      <a:pt x="14705" y="134"/>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30" name="Shape"/>
              <p:cNvSpPr/>
              <p:nvPr/>
            </p:nvSpPr>
            <p:spPr>
              <a:xfrm>
                <a:off x="633003" y="505211"/>
                <a:ext cx="179723" cy="8436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8" y="47"/>
                    </a:moveTo>
                    <a:lnTo>
                      <a:pt x="9276" y="0"/>
                    </a:lnTo>
                    <a:lnTo>
                      <a:pt x="15372" y="1674"/>
                    </a:lnTo>
                    <a:lnTo>
                      <a:pt x="21600" y="6367"/>
                    </a:lnTo>
                    <a:lnTo>
                      <a:pt x="21600" y="11790"/>
                    </a:lnTo>
                    <a:lnTo>
                      <a:pt x="18420" y="16389"/>
                    </a:lnTo>
                    <a:lnTo>
                      <a:pt x="21600" y="17969"/>
                    </a:lnTo>
                    <a:lnTo>
                      <a:pt x="21600" y="20091"/>
                    </a:lnTo>
                    <a:lnTo>
                      <a:pt x="18420" y="21600"/>
                    </a:lnTo>
                    <a:lnTo>
                      <a:pt x="14312" y="20232"/>
                    </a:lnTo>
                    <a:lnTo>
                      <a:pt x="12191" y="18157"/>
                    </a:lnTo>
                    <a:lnTo>
                      <a:pt x="7686" y="16601"/>
                    </a:lnTo>
                    <a:lnTo>
                      <a:pt x="12854" y="15186"/>
                    </a:lnTo>
                    <a:lnTo>
                      <a:pt x="15902" y="11790"/>
                    </a:lnTo>
                    <a:lnTo>
                      <a:pt x="15902" y="8583"/>
                    </a:lnTo>
                    <a:lnTo>
                      <a:pt x="12854" y="5376"/>
                    </a:lnTo>
                    <a:lnTo>
                      <a:pt x="6626" y="3042"/>
                    </a:lnTo>
                    <a:lnTo>
                      <a:pt x="0" y="1886"/>
                    </a:lnTo>
                    <a:lnTo>
                      <a:pt x="398" y="47"/>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31" name="Shape"/>
              <p:cNvSpPr/>
              <p:nvPr/>
            </p:nvSpPr>
            <p:spPr>
              <a:xfrm>
                <a:off x="198806" y="1061260"/>
                <a:ext cx="410340" cy="10167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0" y="0"/>
                    </a:moveTo>
                    <a:lnTo>
                      <a:pt x="4645" y="902"/>
                    </a:lnTo>
                    <a:lnTo>
                      <a:pt x="5516" y="1803"/>
                    </a:lnTo>
                    <a:lnTo>
                      <a:pt x="6561" y="4939"/>
                    </a:lnTo>
                    <a:lnTo>
                      <a:pt x="7084" y="7056"/>
                    </a:lnTo>
                    <a:lnTo>
                      <a:pt x="7084" y="10643"/>
                    </a:lnTo>
                    <a:lnTo>
                      <a:pt x="6910" y="14015"/>
                    </a:lnTo>
                    <a:lnTo>
                      <a:pt x="5923" y="16719"/>
                    </a:lnTo>
                    <a:lnTo>
                      <a:pt x="5110" y="17562"/>
                    </a:lnTo>
                    <a:lnTo>
                      <a:pt x="10394" y="18013"/>
                    </a:lnTo>
                    <a:lnTo>
                      <a:pt x="14923" y="18542"/>
                    </a:lnTo>
                    <a:lnTo>
                      <a:pt x="20845" y="19640"/>
                    </a:lnTo>
                    <a:lnTo>
                      <a:pt x="21600" y="20110"/>
                    </a:lnTo>
                    <a:lnTo>
                      <a:pt x="21019" y="20914"/>
                    </a:lnTo>
                    <a:lnTo>
                      <a:pt x="18000" y="21600"/>
                    </a:lnTo>
                    <a:lnTo>
                      <a:pt x="16839" y="21228"/>
                    </a:lnTo>
                    <a:lnTo>
                      <a:pt x="15910" y="20326"/>
                    </a:lnTo>
                    <a:lnTo>
                      <a:pt x="13123" y="19581"/>
                    </a:lnTo>
                    <a:lnTo>
                      <a:pt x="8071" y="18758"/>
                    </a:lnTo>
                    <a:lnTo>
                      <a:pt x="4877" y="18542"/>
                    </a:lnTo>
                    <a:lnTo>
                      <a:pt x="1045" y="18542"/>
                    </a:lnTo>
                    <a:lnTo>
                      <a:pt x="1045" y="17856"/>
                    </a:lnTo>
                    <a:lnTo>
                      <a:pt x="2903" y="17111"/>
                    </a:lnTo>
                    <a:lnTo>
                      <a:pt x="4645" y="14701"/>
                    </a:lnTo>
                    <a:lnTo>
                      <a:pt x="5110" y="12152"/>
                    </a:lnTo>
                    <a:lnTo>
                      <a:pt x="4877" y="9898"/>
                    </a:lnTo>
                    <a:lnTo>
                      <a:pt x="4645" y="7056"/>
                    </a:lnTo>
                    <a:lnTo>
                      <a:pt x="3600" y="4587"/>
                    </a:lnTo>
                    <a:lnTo>
                      <a:pt x="1452" y="2764"/>
                    </a:lnTo>
                    <a:lnTo>
                      <a:pt x="0" y="1137"/>
                    </a:lnTo>
                    <a:lnTo>
                      <a:pt x="406" y="529"/>
                    </a:lnTo>
                    <a:lnTo>
                      <a:pt x="2090" y="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32" name="Shape"/>
              <p:cNvSpPr/>
              <p:nvPr/>
            </p:nvSpPr>
            <p:spPr>
              <a:xfrm>
                <a:off x="469185" y="1064437"/>
                <a:ext cx="383302" cy="9119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00"/>
                    </a:moveTo>
                    <a:lnTo>
                      <a:pt x="0" y="327"/>
                    </a:lnTo>
                    <a:lnTo>
                      <a:pt x="2254" y="0"/>
                    </a:lnTo>
                    <a:lnTo>
                      <a:pt x="5697" y="0"/>
                    </a:lnTo>
                    <a:lnTo>
                      <a:pt x="8264" y="806"/>
                    </a:lnTo>
                    <a:lnTo>
                      <a:pt x="8765" y="1526"/>
                    </a:lnTo>
                    <a:lnTo>
                      <a:pt x="8264" y="3095"/>
                    </a:lnTo>
                    <a:lnTo>
                      <a:pt x="6511" y="5079"/>
                    </a:lnTo>
                    <a:lnTo>
                      <a:pt x="5697" y="8086"/>
                    </a:lnTo>
                    <a:lnTo>
                      <a:pt x="5197" y="10070"/>
                    </a:lnTo>
                    <a:lnTo>
                      <a:pt x="5197" y="10375"/>
                    </a:lnTo>
                    <a:lnTo>
                      <a:pt x="6010" y="13143"/>
                    </a:lnTo>
                    <a:lnTo>
                      <a:pt x="7263" y="14712"/>
                    </a:lnTo>
                    <a:lnTo>
                      <a:pt x="8264" y="15977"/>
                    </a:lnTo>
                    <a:lnTo>
                      <a:pt x="7951" y="16500"/>
                    </a:lnTo>
                    <a:lnTo>
                      <a:pt x="11207" y="17938"/>
                    </a:lnTo>
                    <a:lnTo>
                      <a:pt x="14650" y="18854"/>
                    </a:lnTo>
                    <a:lnTo>
                      <a:pt x="18407" y="19704"/>
                    </a:lnTo>
                    <a:lnTo>
                      <a:pt x="21600" y="20118"/>
                    </a:lnTo>
                    <a:lnTo>
                      <a:pt x="21600" y="20837"/>
                    </a:lnTo>
                    <a:lnTo>
                      <a:pt x="19972" y="21426"/>
                    </a:lnTo>
                    <a:lnTo>
                      <a:pt x="15715" y="21600"/>
                    </a:lnTo>
                    <a:lnTo>
                      <a:pt x="12710" y="21229"/>
                    </a:lnTo>
                    <a:lnTo>
                      <a:pt x="12710" y="20706"/>
                    </a:lnTo>
                    <a:lnTo>
                      <a:pt x="10205" y="18854"/>
                    </a:lnTo>
                    <a:lnTo>
                      <a:pt x="6010" y="17873"/>
                    </a:lnTo>
                    <a:lnTo>
                      <a:pt x="3068" y="16892"/>
                    </a:lnTo>
                    <a:lnTo>
                      <a:pt x="814" y="16369"/>
                    </a:lnTo>
                    <a:lnTo>
                      <a:pt x="1503" y="15715"/>
                    </a:lnTo>
                    <a:lnTo>
                      <a:pt x="2755" y="13928"/>
                    </a:lnTo>
                    <a:lnTo>
                      <a:pt x="2755" y="10593"/>
                    </a:lnTo>
                    <a:lnTo>
                      <a:pt x="2254" y="8217"/>
                    </a:lnTo>
                    <a:lnTo>
                      <a:pt x="2254" y="5863"/>
                    </a:lnTo>
                    <a:lnTo>
                      <a:pt x="1941" y="3291"/>
                    </a:lnTo>
                    <a:lnTo>
                      <a:pt x="0" y="170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grpSp>
        <p:grpSp>
          <p:nvGrpSpPr>
            <p:cNvPr id="540" name="Group"/>
            <p:cNvGrpSpPr/>
            <p:nvPr/>
          </p:nvGrpSpPr>
          <p:grpSpPr>
            <a:xfrm>
              <a:off x="896937" y="576262"/>
              <a:ext cx="442913" cy="1336676"/>
              <a:chOff x="0" y="0"/>
              <a:chExt cx="442912" cy="1336675"/>
            </a:xfrm>
          </p:grpSpPr>
          <p:sp>
            <p:nvSpPr>
              <p:cNvPr id="534" name="Shape"/>
              <p:cNvSpPr/>
              <p:nvPr/>
            </p:nvSpPr>
            <p:spPr>
              <a:xfrm>
                <a:off x="127000" y="0"/>
                <a:ext cx="288925" cy="2876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208"/>
                    </a:moveTo>
                    <a:lnTo>
                      <a:pt x="1555" y="4777"/>
                    </a:lnTo>
                    <a:lnTo>
                      <a:pt x="3600" y="2423"/>
                    </a:lnTo>
                    <a:lnTo>
                      <a:pt x="6218" y="831"/>
                    </a:lnTo>
                    <a:lnTo>
                      <a:pt x="8755" y="0"/>
                    </a:lnTo>
                    <a:lnTo>
                      <a:pt x="12191" y="346"/>
                    </a:lnTo>
                    <a:lnTo>
                      <a:pt x="14400" y="2077"/>
                    </a:lnTo>
                    <a:lnTo>
                      <a:pt x="16445" y="5262"/>
                    </a:lnTo>
                    <a:lnTo>
                      <a:pt x="17345" y="9554"/>
                    </a:lnTo>
                    <a:lnTo>
                      <a:pt x="17345" y="14400"/>
                    </a:lnTo>
                    <a:lnTo>
                      <a:pt x="21436" y="17792"/>
                    </a:lnTo>
                    <a:lnTo>
                      <a:pt x="21600" y="19177"/>
                    </a:lnTo>
                    <a:lnTo>
                      <a:pt x="20945" y="19385"/>
                    </a:lnTo>
                    <a:lnTo>
                      <a:pt x="16936" y="16408"/>
                    </a:lnTo>
                    <a:lnTo>
                      <a:pt x="15791" y="18554"/>
                    </a:lnTo>
                    <a:lnTo>
                      <a:pt x="13336" y="20423"/>
                    </a:lnTo>
                    <a:lnTo>
                      <a:pt x="11209" y="21392"/>
                    </a:lnTo>
                    <a:lnTo>
                      <a:pt x="7609" y="21600"/>
                    </a:lnTo>
                    <a:lnTo>
                      <a:pt x="2945" y="20215"/>
                    </a:lnTo>
                    <a:lnTo>
                      <a:pt x="900" y="16962"/>
                    </a:lnTo>
                    <a:lnTo>
                      <a:pt x="0" y="13708"/>
                    </a:lnTo>
                    <a:lnTo>
                      <a:pt x="0" y="9208"/>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35" name="Shape"/>
              <p:cNvSpPr/>
              <p:nvPr/>
            </p:nvSpPr>
            <p:spPr>
              <a:xfrm>
                <a:off x="103187" y="313109"/>
                <a:ext cx="257176" cy="4609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46" y="1382"/>
                    </a:moveTo>
                    <a:lnTo>
                      <a:pt x="5631" y="475"/>
                    </a:lnTo>
                    <a:lnTo>
                      <a:pt x="8862" y="173"/>
                    </a:lnTo>
                    <a:lnTo>
                      <a:pt x="11723" y="0"/>
                    </a:lnTo>
                    <a:lnTo>
                      <a:pt x="15508" y="216"/>
                    </a:lnTo>
                    <a:lnTo>
                      <a:pt x="19846" y="1382"/>
                    </a:lnTo>
                    <a:lnTo>
                      <a:pt x="21600" y="3456"/>
                    </a:lnTo>
                    <a:lnTo>
                      <a:pt x="21600" y="6653"/>
                    </a:lnTo>
                    <a:lnTo>
                      <a:pt x="21323" y="9590"/>
                    </a:lnTo>
                    <a:lnTo>
                      <a:pt x="19292" y="14213"/>
                    </a:lnTo>
                    <a:lnTo>
                      <a:pt x="17538" y="17928"/>
                    </a:lnTo>
                    <a:lnTo>
                      <a:pt x="15508" y="20304"/>
                    </a:lnTo>
                    <a:lnTo>
                      <a:pt x="11446" y="21600"/>
                    </a:lnTo>
                    <a:lnTo>
                      <a:pt x="5631" y="21341"/>
                    </a:lnTo>
                    <a:lnTo>
                      <a:pt x="2769" y="19440"/>
                    </a:lnTo>
                    <a:lnTo>
                      <a:pt x="1015" y="16589"/>
                    </a:lnTo>
                    <a:lnTo>
                      <a:pt x="185" y="13478"/>
                    </a:lnTo>
                    <a:lnTo>
                      <a:pt x="0" y="8726"/>
                    </a:lnTo>
                    <a:lnTo>
                      <a:pt x="738" y="5400"/>
                    </a:lnTo>
                    <a:lnTo>
                      <a:pt x="1938" y="2376"/>
                    </a:lnTo>
                    <a:lnTo>
                      <a:pt x="3046" y="1382"/>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36" name="Shape"/>
              <p:cNvSpPr/>
              <p:nvPr/>
            </p:nvSpPr>
            <p:spPr>
              <a:xfrm>
                <a:off x="0" y="313109"/>
                <a:ext cx="147638" cy="569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880" y="140"/>
                    </a:moveTo>
                    <a:lnTo>
                      <a:pt x="19840" y="0"/>
                    </a:lnTo>
                    <a:lnTo>
                      <a:pt x="21600" y="945"/>
                    </a:lnTo>
                    <a:lnTo>
                      <a:pt x="19040" y="2135"/>
                    </a:lnTo>
                    <a:lnTo>
                      <a:pt x="15040" y="2836"/>
                    </a:lnTo>
                    <a:lnTo>
                      <a:pt x="11840" y="4446"/>
                    </a:lnTo>
                    <a:lnTo>
                      <a:pt x="7840" y="6617"/>
                    </a:lnTo>
                    <a:lnTo>
                      <a:pt x="6240" y="8612"/>
                    </a:lnTo>
                    <a:lnTo>
                      <a:pt x="5280" y="12078"/>
                    </a:lnTo>
                    <a:lnTo>
                      <a:pt x="6240" y="15334"/>
                    </a:lnTo>
                    <a:lnTo>
                      <a:pt x="8320" y="16804"/>
                    </a:lnTo>
                    <a:lnTo>
                      <a:pt x="6720" y="18449"/>
                    </a:lnTo>
                    <a:lnTo>
                      <a:pt x="5280" y="19675"/>
                    </a:lnTo>
                    <a:lnTo>
                      <a:pt x="5760" y="21600"/>
                    </a:lnTo>
                    <a:lnTo>
                      <a:pt x="3200" y="21460"/>
                    </a:lnTo>
                    <a:lnTo>
                      <a:pt x="960" y="19850"/>
                    </a:lnTo>
                    <a:lnTo>
                      <a:pt x="0" y="18449"/>
                    </a:lnTo>
                    <a:lnTo>
                      <a:pt x="3040" y="16524"/>
                    </a:lnTo>
                    <a:lnTo>
                      <a:pt x="2080" y="14773"/>
                    </a:lnTo>
                    <a:lnTo>
                      <a:pt x="960" y="11938"/>
                    </a:lnTo>
                    <a:lnTo>
                      <a:pt x="960" y="8507"/>
                    </a:lnTo>
                    <a:lnTo>
                      <a:pt x="3040" y="4866"/>
                    </a:lnTo>
                    <a:lnTo>
                      <a:pt x="6240" y="2135"/>
                    </a:lnTo>
                    <a:lnTo>
                      <a:pt x="9760" y="735"/>
                    </a:lnTo>
                    <a:lnTo>
                      <a:pt x="14880" y="14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37" name="Shape"/>
              <p:cNvSpPr/>
              <p:nvPr/>
            </p:nvSpPr>
            <p:spPr>
              <a:xfrm>
                <a:off x="330200" y="325824"/>
                <a:ext cx="92076" cy="5451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4" y="109"/>
                    </a:moveTo>
                    <a:lnTo>
                      <a:pt x="9000" y="0"/>
                    </a:lnTo>
                    <a:lnTo>
                      <a:pt x="15171" y="1715"/>
                    </a:lnTo>
                    <a:lnTo>
                      <a:pt x="21600" y="6385"/>
                    </a:lnTo>
                    <a:lnTo>
                      <a:pt x="21600" y="11785"/>
                    </a:lnTo>
                    <a:lnTo>
                      <a:pt x="18257" y="16382"/>
                    </a:lnTo>
                    <a:lnTo>
                      <a:pt x="21600" y="17988"/>
                    </a:lnTo>
                    <a:lnTo>
                      <a:pt x="21600" y="20068"/>
                    </a:lnTo>
                    <a:lnTo>
                      <a:pt x="18257" y="21600"/>
                    </a:lnTo>
                    <a:lnTo>
                      <a:pt x="14143" y="20250"/>
                    </a:lnTo>
                    <a:lnTo>
                      <a:pt x="12343" y="18170"/>
                    </a:lnTo>
                    <a:lnTo>
                      <a:pt x="7457" y="16638"/>
                    </a:lnTo>
                    <a:lnTo>
                      <a:pt x="12600" y="15215"/>
                    </a:lnTo>
                    <a:lnTo>
                      <a:pt x="15943" y="11785"/>
                    </a:lnTo>
                    <a:lnTo>
                      <a:pt x="15943" y="8611"/>
                    </a:lnTo>
                    <a:lnTo>
                      <a:pt x="12600" y="5400"/>
                    </a:lnTo>
                    <a:lnTo>
                      <a:pt x="6686" y="3065"/>
                    </a:lnTo>
                    <a:lnTo>
                      <a:pt x="0" y="1934"/>
                    </a:lnTo>
                    <a:lnTo>
                      <a:pt x="514" y="109"/>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38" name="Shape"/>
              <p:cNvSpPr/>
              <p:nvPr/>
            </p:nvSpPr>
            <p:spPr>
              <a:xfrm>
                <a:off x="103187" y="681847"/>
                <a:ext cx="209551" cy="6548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 y="0"/>
                    </a:moveTo>
                    <a:lnTo>
                      <a:pt x="4661" y="885"/>
                    </a:lnTo>
                    <a:lnTo>
                      <a:pt x="5571" y="1769"/>
                    </a:lnTo>
                    <a:lnTo>
                      <a:pt x="6594" y="4942"/>
                    </a:lnTo>
                    <a:lnTo>
                      <a:pt x="7162" y="7047"/>
                    </a:lnTo>
                    <a:lnTo>
                      <a:pt x="7162" y="10647"/>
                    </a:lnTo>
                    <a:lnTo>
                      <a:pt x="6935" y="14003"/>
                    </a:lnTo>
                    <a:lnTo>
                      <a:pt x="5912" y="16749"/>
                    </a:lnTo>
                    <a:lnTo>
                      <a:pt x="5002" y="17573"/>
                    </a:lnTo>
                    <a:lnTo>
                      <a:pt x="10345" y="18000"/>
                    </a:lnTo>
                    <a:lnTo>
                      <a:pt x="14893" y="18519"/>
                    </a:lnTo>
                    <a:lnTo>
                      <a:pt x="20918" y="19647"/>
                    </a:lnTo>
                    <a:lnTo>
                      <a:pt x="21600" y="20136"/>
                    </a:lnTo>
                    <a:lnTo>
                      <a:pt x="21032" y="20959"/>
                    </a:lnTo>
                    <a:lnTo>
                      <a:pt x="18076" y="21600"/>
                    </a:lnTo>
                    <a:lnTo>
                      <a:pt x="16825" y="21234"/>
                    </a:lnTo>
                    <a:lnTo>
                      <a:pt x="15916" y="20349"/>
                    </a:lnTo>
                    <a:lnTo>
                      <a:pt x="13074" y="19586"/>
                    </a:lnTo>
                    <a:lnTo>
                      <a:pt x="8072" y="18763"/>
                    </a:lnTo>
                    <a:lnTo>
                      <a:pt x="4888" y="18519"/>
                    </a:lnTo>
                    <a:lnTo>
                      <a:pt x="1137" y="18519"/>
                    </a:lnTo>
                    <a:lnTo>
                      <a:pt x="1137" y="17878"/>
                    </a:lnTo>
                    <a:lnTo>
                      <a:pt x="2842" y="17115"/>
                    </a:lnTo>
                    <a:lnTo>
                      <a:pt x="4661" y="14705"/>
                    </a:lnTo>
                    <a:lnTo>
                      <a:pt x="5002" y="12173"/>
                    </a:lnTo>
                    <a:lnTo>
                      <a:pt x="4888" y="9915"/>
                    </a:lnTo>
                    <a:lnTo>
                      <a:pt x="4661" y="7047"/>
                    </a:lnTo>
                    <a:lnTo>
                      <a:pt x="3638" y="4576"/>
                    </a:lnTo>
                    <a:lnTo>
                      <a:pt x="1478" y="2776"/>
                    </a:lnTo>
                    <a:lnTo>
                      <a:pt x="0" y="1129"/>
                    </a:lnTo>
                    <a:lnTo>
                      <a:pt x="341" y="519"/>
                    </a:lnTo>
                    <a:lnTo>
                      <a:pt x="2160" y="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39" name="Shape"/>
              <p:cNvSpPr/>
              <p:nvPr/>
            </p:nvSpPr>
            <p:spPr>
              <a:xfrm>
                <a:off x="246062" y="683436"/>
                <a:ext cx="196851" cy="5848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01"/>
                    </a:moveTo>
                    <a:lnTo>
                      <a:pt x="0" y="340"/>
                    </a:lnTo>
                    <a:lnTo>
                      <a:pt x="2063" y="0"/>
                    </a:lnTo>
                    <a:lnTo>
                      <a:pt x="5703" y="0"/>
                    </a:lnTo>
                    <a:lnTo>
                      <a:pt x="8130" y="782"/>
                    </a:lnTo>
                    <a:lnTo>
                      <a:pt x="8737" y="1497"/>
                    </a:lnTo>
                    <a:lnTo>
                      <a:pt x="8130" y="3061"/>
                    </a:lnTo>
                    <a:lnTo>
                      <a:pt x="6431" y="5068"/>
                    </a:lnTo>
                    <a:lnTo>
                      <a:pt x="5703" y="8062"/>
                    </a:lnTo>
                    <a:lnTo>
                      <a:pt x="5097" y="10001"/>
                    </a:lnTo>
                    <a:lnTo>
                      <a:pt x="5097" y="10341"/>
                    </a:lnTo>
                    <a:lnTo>
                      <a:pt x="5825" y="13130"/>
                    </a:lnTo>
                    <a:lnTo>
                      <a:pt x="7160" y="14695"/>
                    </a:lnTo>
                    <a:lnTo>
                      <a:pt x="8130" y="15919"/>
                    </a:lnTo>
                    <a:lnTo>
                      <a:pt x="7888" y="16430"/>
                    </a:lnTo>
                    <a:lnTo>
                      <a:pt x="11164" y="17892"/>
                    </a:lnTo>
                    <a:lnTo>
                      <a:pt x="14562" y="18811"/>
                    </a:lnTo>
                    <a:lnTo>
                      <a:pt x="18445" y="19661"/>
                    </a:lnTo>
                    <a:lnTo>
                      <a:pt x="21600" y="20069"/>
                    </a:lnTo>
                    <a:lnTo>
                      <a:pt x="21600" y="20818"/>
                    </a:lnTo>
                    <a:lnTo>
                      <a:pt x="19780" y="21396"/>
                    </a:lnTo>
                    <a:lnTo>
                      <a:pt x="15533" y="21600"/>
                    </a:lnTo>
                    <a:lnTo>
                      <a:pt x="12499" y="21192"/>
                    </a:lnTo>
                    <a:lnTo>
                      <a:pt x="12499" y="20648"/>
                    </a:lnTo>
                    <a:lnTo>
                      <a:pt x="10072" y="18811"/>
                    </a:lnTo>
                    <a:lnTo>
                      <a:pt x="5825" y="17858"/>
                    </a:lnTo>
                    <a:lnTo>
                      <a:pt x="2791" y="16838"/>
                    </a:lnTo>
                    <a:lnTo>
                      <a:pt x="728" y="16328"/>
                    </a:lnTo>
                    <a:lnTo>
                      <a:pt x="1456" y="15681"/>
                    </a:lnTo>
                    <a:lnTo>
                      <a:pt x="2670" y="13878"/>
                    </a:lnTo>
                    <a:lnTo>
                      <a:pt x="2670" y="10579"/>
                    </a:lnTo>
                    <a:lnTo>
                      <a:pt x="2063" y="8198"/>
                    </a:lnTo>
                    <a:lnTo>
                      <a:pt x="2063" y="5817"/>
                    </a:lnTo>
                    <a:lnTo>
                      <a:pt x="1820" y="3266"/>
                    </a:lnTo>
                    <a:lnTo>
                      <a:pt x="0" y="1701"/>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grpSp>
        <p:grpSp>
          <p:nvGrpSpPr>
            <p:cNvPr id="547" name="Group"/>
            <p:cNvGrpSpPr/>
            <p:nvPr/>
          </p:nvGrpSpPr>
          <p:grpSpPr>
            <a:xfrm>
              <a:off x="1554161" y="293687"/>
              <a:ext cx="622302" cy="1697039"/>
              <a:chOff x="0" y="0"/>
              <a:chExt cx="622300" cy="1697037"/>
            </a:xfrm>
          </p:grpSpPr>
          <p:sp>
            <p:nvSpPr>
              <p:cNvPr id="541" name="Shape"/>
              <p:cNvSpPr/>
              <p:nvPr/>
            </p:nvSpPr>
            <p:spPr>
              <a:xfrm>
                <a:off x="179847" y="0"/>
                <a:ext cx="409032" cy="3686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126"/>
                    </a:moveTo>
                    <a:lnTo>
                      <a:pt x="1580" y="4698"/>
                    </a:lnTo>
                    <a:lnTo>
                      <a:pt x="3688" y="2376"/>
                    </a:lnTo>
                    <a:lnTo>
                      <a:pt x="6263" y="810"/>
                    </a:lnTo>
                    <a:lnTo>
                      <a:pt x="8839" y="0"/>
                    </a:lnTo>
                    <a:lnTo>
                      <a:pt x="12234" y="270"/>
                    </a:lnTo>
                    <a:lnTo>
                      <a:pt x="14459" y="1998"/>
                    </a:lnTo>
                    <a:lnTo>
                      <a:pt x="16566" y="5238"/>
                    </a:lnTo>
                    <a:lnTo>
                      <a:pt x="17385" y="9504"/>
                    </a:lnTo>
                    <a:lnTo>
                      <a:pt x="17385" y="14364"/>
                    </a:lnTo>
                    <a:lnTo>
                      <a:pt x="21541" y="17712"/>
                    </a:lnTo>
                    <a:lnTo>
                      <a:pt x="21600" y="19170"/>
                    </a:lnTo>
                    <a:lnTo>
                      <a:pt x="20956" y="19278"/>
                    </a:lnTo>
                    <a:lnTo>
                      <a:pt x="17034" y="16362"/>
                    </a:lnTo>
                    <a:lnTo>
                      <a:pt x="15805" y="18522"/>
                    </a:lnTo>
                    <a:lnTo>
                      <a:pt x="13463" y="20412"/>
                    </a:lnTo>
                    <a:lnTo>
                      <a:pt x="11239" y="21330"/>
                    </a:lnTo>
                    <a:lnTo>
                      <a:pt x="7668" y="21600"/>
                    </a:lnTo>
                    <a:lnTo>
                      <a:pt x="2985" y="20142"/>
                    </a:lnTo>
                    <a:lnTo>
                      <a:pt x="937" y="16902"/>
                    </a:lnTo>
                    <a:lnTo>
                      <a:pt x="0" y="13662"/>
                    </a:lnTo>
                    <a:lnTo>
                      <a:pt x="0" y="9126"/>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42" name="Shape"/>
              <p:cNvSpPr/>
              <p:nvPr/>
            </p:nvSpPr>
            <p:spPr>
              <a:xfrm>
                <a:off x="144832" y="397246"/>
                <a:ext cx="358102" cy="591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76" y="1415"/>
                    </a:moveTo>
                    <a:lnTo>
                      <a:pt x="5751" y="505"/>
                    </a:lnTo>
                    <a:lnTo>
                      <a:pt x="8894" y="168"/>
                    </a:lnTo>
                    <a:lnTo>
                      <a:pt x="11770" y="0"/>
                    </a:lnTo>
                    <a:lnTo>
                      <a:pt x="15648" y="236"/>
                    </a:lnTo>
                    <a:lnTo>
                      <a:pt x="19861" y="1415"/>
                    </a:lnTo>
                    <a:lnTo>
                      <a:pt x="21600" y="3505"/>
                    </a:lnTo>
                    <a:lnTo>
                      <a:pt x="21600" y="6638"/>
                    </a:lnTo>
                    <a:lnTo>
                      <a:pt x="21399" y="9604"/>
                    </a:lnTo>
                    <a:lnTo>
                      <a:pt x="19326" y="14187"/>
                    </a:lnTo>
                    <a:lnTo>
                      <a:pt x="17521" y="17927"/>
                    </a:lnTo>
                    <a:lnTo>
                      <a:pt x="15648" y="20353"/>
                    </a:lnTo>
                    <a:lnTo>
                      <a:pt x="11569" y="21600"/>
                    </a:lnTo>
                    <a:lnTo>
                      <a:pt x="5751" y="21330"/>
                    </a:lnTo>
                    <a:lnTo>
                      <a:pt x="2942" y="19443"/>
                    </a:lnTo>
                    <a:lnTo>
                      <a:pt x="1137" y="16613"/>
                    </a:lnTo>
                    <a:lnTo>
                      <a:pt x="201" y="13412"/>
                    </a:lnTo>
                    <a:lnTo>
                      <a:pt x="0" y="8694"/>
                    </a:lnTo>
                    <a:lnTo>
                      <a:pt x="736" y="5392"/>
                    </a:lnTo>
                    <a:lnTo>
                      <a:pt x="1872" y="2393"/>
                    </a:lnTo>
                    <a:lnTo>
                      <a:pt x="3076" y="1415"/>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43" name="Shape"/>
              <p:cNvSpPr/>
              <p:nvPr/>
            </p:nvSpPr>
            <p:spPr>
              <a:xfrm>
                <a:off x="0" y="397246"/>
                <a:ext cx="211678" cy="729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549" y="164"/>
                    </a:moveTo>
                    <a:lnTo>
                      <a:pt x="19809" y="0"/>
                    </a:lnTo>
                    <a:lnTo>
                      <a:pt x="21600" y="956"/>
                    </a:lnTo>
                    <a:lnTo>
                      <a:pt x="18914" y="2185"/>
                    </a:lnTo>
                    <a:lnTo>
                      <a:pt x="14885" y="2867"/>
                    </a:lnTo>
                    <a:lnTo>
                      <a:pt x="11751" y="4451"/>
                    </a:lnTo>
                    <a:lnTo>
                      <a:pt x="7722" y="6636"/>
                    </a:lnTo>
                    <a:lnTo>
                      <a:pt x="6155" y="8656"/>
                    </a:lnTo>
                    <a:lnTo>
                      <a:pt x="5036" y="12097"/>
                    </a:lnTo>
                    <a:lnTo>
                      <a:pt x="6155" y="15319"/>
                    </a:lnTo>
                    <a:lnTo>
                      <a:pt x="8058" y="16821"/>
                    </a:lnTo>
                    <a:lnTo>
                      <a:pt x="6827" y="18432"/>
                    </a:lnTo>
                    <a:lnTo>
                      <a:pt x="5036" y="19661"/>
                    </a:lnTo>
                    <a:lnTo>
                      <a:pt x="5708" y="21600"/>
                    </a:lnTo>
                    <a:lnTo>
                      <a:pt x="3134" y="21463"/>
                    </a:lnTo>
                    <a:lnTo>
                      <a:pt x="783" y="19852"/>
                    </a:lnTo>
                    <a:lnTo>
                      <a:pt x="0" y="18432"/>
                    </a:lnTo>
                    <a:lnTo>
                      <a:pt x="2798" y="16548"/>
                    </a:lnTo>
                    <a:lnTo>
                      <a:pt x="1903" y="14801"/>
                    </a:lnTo>
                    <a:lnTo>
                      <a:pt x="783" y="11961"/>
                    </a:lnTo>
                    <a:lnTo>
                      <a:pt x="783" y="8520"/>
                    </a:lnTo>
                    <a:lnTo>
                      <a:pt x="2798" y="4888"/>
                    </a:lnTo>
                    <a:lnTo>
                      <a:pt x="6155" y="2185"/>
                    </a:lnTo>
                    <a:lnTo>
                      <a:pt x="9625" y="765"/>
                    </a:lnTo>
                    <a:lnTo>
                      <a:pt x="14549" y="164"/>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44" name="Shape"/>
              <p:cNvSpPr/>
              <p:nvPr/>
            </p:nvSpPr>
            <p:spPr>
              <a:xfrm>
                <a:off x="466327" y="416314"/>
                <a:ext cx="132100" cy="6896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5" y="58"/>
                    </a:moveTo>
                    <a:lnTo>
                      <a:pt x="9439" y="0"/>
                    </a:lnTo>
                    <a:lnTo>
                      <a:pt x="15429" y="1704"/>
                    </a:lnTo>
                    <a:lnTo>
                      <a:pt x="21600" y="6411"/>
                    </a:lnTo>
                    <a:lnTo>
                      <a:pt x="21600" y="11811"/>
                    </a:lnTo>
                    <a:lnTo>
                      <a:pt x="18514" y="16431"/>
                    </a:lnTo>
                    <a:lnTo>
                      <a:pt x="21600" y="17990"/>
                    </a:lnTo>
                    <a:lnTo>
                      <a:pt x="21600" y="20098"/>
                    </a:lnTo>
                    <a:lnTo>
                      <a:pt x="18514" y="21600"/>
                    </a:lnTo>
                    <a:lnTo>
                      <a:pt x="14521" y="20243"/>
                    </a:lnTo>
                    <a:lnTo>
                      <a:pt x="12161" y="18164"/>
                    </a:lnTo>
                    <a:lnTo>
                      <a:pt x="7624" y="16633"/>
                    </a:lnTo>
                    <a:lnTo>
                      <a:pt x="12706" y="15189"/>
                    </a:lnTo>
                    <a:lnTo>
                      <a:pt x="15973" y="11811"/>
                    </a:lnTo>
                    <a:lnTo>
                      <a:pt x="15973" y="8605"/>
                    </a:lnTo>
                    <a:lnTo>
                      <a:pt x="12706" y="5400"/>
                    </a:lnTo>
                    <a:lnTo>
                      <a:pt x="6716" y="3032"/>
                    </a:lnTo>
                    <a:lnTo>
                      <a:pt x="0" y="1906"/>
                    </a:lnTo>
                    <a:lnTo>
                      <a:pt x="545" y="58"/>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45" name="Shape"/>
              <p:cNvSpPr/>
              <p:nvPr/>
            </p:nvSpPr>
            <p:spPr>
              <a:xfrm>
                <a:off x="144833" y="872353"/>
                <a:ext cx="300805" cy="824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4" y="0"/>
                    </a:moveTo>
                    <a:lnTo>
                      <a:pt x="4606" y="911"/>
                    </a:lnTo>
                    <a:lnTo>
                      <a:pt x="5638" y="1822"/>
                    </a:lnTo>
                    <a:lnTo>
                      <a:pt x="6591" y="4939"/>
                    </a:lnTo>
                    <a:lnTo>
                      <a:pt x="7068" y="7048"/>
                    </a:lnTo>
                    <a:lnTo>
                      <a:pt x="7068" y="10644"/>
                    </a:lnTo>
                    <a:lnTo>
                      <a:pt x="6829" y="14024"/>
                    </a:lnTo>
                    <a:lnTo>
                      <a:pt x="5876" y="16709"/>
                    </a:lnTo>
                    <a:lnTo>
                      <a:pt x="5082" y="17549"/>
                    </a:lnTo>
                    <a:lnTo>
                      <a:pt x="10324" y="18004"/>
                    </a:lnTo>
                    <a:lnTo>
                      <a:pt x="14850" y="18507"/>
                    </a:lnTo>
                    <a:lnTo>
                      <a:pt x="20806" y="19658"/>
                    </a:lnTo>
                    <a:lnTo>
                      <a:pt x="21600" y="20114"/>
                    </a:lnTo>
                    <a:lnTo>
                      <a:pt x="21044" y="20953"/>
                    </a:lnTo>
                    <a:lnTo>
                      <a:pt x="18106" y="21600"/>
                    </a:lnTo>
                    <a:lnTo>
                      <a:pt x="16835" y="21240"/>
                    </a:lnTo>
                    <a:lnTo>
                      <a:pt x="15803" y="20353"/>
                    </a:lnTo>
                    <a:lnTo>
                      <a:pt x="13103" y="19586"/>
                    </a:lnTo>
                    <a:lnTo>
                      <a:pt x="8100" y="18747"/>
                    </a:lnTo>
                    <a:lnTo>
                      <a:pt x="4844" y="18507"/>
                    </a:lnTo>
                    <a:lnTo>
                      <a:pt x="1112" y="18507"/>
                    </a:lnTo>
                    <a:lnTo>
                      <a:pt x="1112" y="17860"/>
                    </a:lnTo>
                    <a:lnTo>
                      <a:pt x="2859" y="17117"/>
                    </a:lnTo>
                    <a:lnTo>
                      <a:pt x="4606" y="14720"/>
                    </a:lnTo>
                    <a:lnTo>
                      <a:pt x="5082" y="12154"/>
                    </a:lnTo>
                    <a:lnTo>
                      <a:pt x="4844" y="9901"/>
                    </a:lnTo>
                    <a:lnTo>
                      <a:pt x="4606" y="7048"/>
                    </a:lnTo>
                    <a:lnTo>
                      <a:pt x="3653" y="4579"/>
                    </a:lnTo>
                    <a:lnTo>
                      <a:pt x="1350" y="2781"/>
                    </a:lnTo>
                    <a:lnTo>
                      <a:pt x="0" y="1127"/>
                    </a:lnTo>
                    <a:lnTo>
                      <a:pt x="397" y="527"/>
                    </a:lnTo>
                    <a:lnTo>
                      <a:pt x="2144" y="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46" name="Shape"/>
              <p:cNvSpPr/>
              <p:nvPr/>
            </p:nvSpPr>
            <p:spPr>
              <a:xfrm>
                <a:off x="342186" y="873942"/>
                <a:ext cx="280115" cy="7452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09"/>
                    </a:moveTo>
                    <a:lnTo>
                      <a:pt x="0" y="320"/>
                    </a:lnTo>
                    <a:lnTo>
                      <a:pt x="2305" y="0"/>
                    </a:lnTo>
                    <a:lnTo>
                      <a:pt x="5806" y="0"/>
                    </a:lnTo>
                    <a:lnTo>
                      <a:pt x="8196" y="774"/>
                    </a:lnTo>
                    <a:lnTo>
                      <a:pt x="8708" y="1495"/>
                    </a:lnTo>
                    <a:lnTo>
                      <a:pt x="8196" y="3070"/>
                    </a:lnTo>
                    <a:lnTo>
                      <a:pt x="6574" y="5046"/>
                    </a:lnTo>
                    <a:lnTo>
                      <a:pt x="5806" y="8063"/>
                    </a:lnTo>
                    <a:lnTo>
                      <a:pt x="5293" y="10039"/>
                    </a:lnTo>
                    <a:lnTo>
                      <a:pt x="5293" y="10359"/>
                    </a:lnTo>
                    <a:lnTo>
                      <a:pt x="6062" y="13110"/>
                    </a:lnTo>
                    <a:lnTo>
                      <a:pt x="7257" y="14711"/>
                    </a:lnTo>
                    <a:lnTo>
                      <a:pt x="8196" y="15966"/>
                    </a:lnTo>
                    <a:lnTo>
                      <a:pt x="8111" y="16474"/>
                    </a:lnTo>
                    <a:lnTo>
                      <a:pt x="11270" y="17889"/>
                    </a:lnTo>
                    <a:lnTo>
                      <a:pt x="14770" y="18823"/>
                    </a:lnTo>
                    <a:lnTo>
                      <a:pt x="18356" y="19704"/>
                    </a:lnTo>
                    <a:lnTo>
                      <a:pt x="21600" y="20078"/>
                    </a:lnTo>
                    <a:lnTo>
                      <a:pt x="21600" y="20799"/>
                    </a:lnTo>
                    <a:lnTo>
                      <a:pt x="19892" y="21386"/>
                    </a:lnTo>
                    <a:lnTo>
                      <a:pt x="15709" y="21600"/>
                    </a:lnTo>
                    <a:lnTo>
                      <a:pt x="12721" y="21200"/>
                    </a:lnTo>
                    <a:lnTo>
                      <a:pt x="12721" y="20666"/>
                    </a:lnTo>
                    <a:lnTo>
                      <a:pt x="10245" y="18823"/>
                    </a:lnTo>
                    <a:lnTo>
                      <a:pt x="6062" y="17835"/>
                    </a:lnTo>
                    <a:lnTo>
                      <a:pt x="3074" y="16847"/>
                    </a:lnTo>
                    <a:lnTo>
                      <a:pt x="854" y="16340"/>
                    </a:lnTo>
                    <a:lnTo>
                      <a:pt x="1622" y="15699"/>
                    </a:lnTo>
                    <a:lnTo>
                      <a:pt x="2817" y="13937"/>
                    </a:lnTo>
                    <a:lnTo>
                      <a:pt x="2817" y="10546"/>
                    </a:lnTo>
                    <a:lnTo>
                      <a:pt x="2305" y="8197"/>
                    </a:lnTo>
                    <a:lnTo>
                      <a:pt x="2305" y="5821"/>
                    </a:lnTo>
                    <a:lnTo>
                      <a:pt x="2049" y="3284"/>
                    </a:lnTo>
                    <a:lnTo>
                      <a:pt x="0" y="1709"/>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grpSp>
        <p:grpSp>
          <p:nvGrpSpPr>
            <p:cNvPr id="554" name="Group"/>
            <p:cNvGrpSpPr/>
            <p:nvPr/>
          </p:nvGrpSpPr>
          <p:grpSpPr>
            <a:xfrm>
              <a:off x="527050" y="762000"/>
              <a:ext cx="266700" cy="1065213"/>
              <a:chOff x="0" y="0"/>
              <a:chExt cx="266700" cy="1065212"/>
            </a:xfrm>
          </p:grpSpPr>
          <p:sp>
            <p:nvSpPr>
              <p:cNvPr id="548" name="Shape"/>
              <p:cNvSpPr/>
              <p:nvPr/>
            </p:nvSpPr>
            <p:spPr>
              <a:xfrm>
                <a:off x="65087" y="0"/>
                <a:ext cx="153988" cy="2301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158"/>
                    </a:moveTo>
                    <a:lnTo>
                      <a:pt x="1697" y="4752"/>
                    </a:lnTo>
                    <a:lnTo>
                      <a:pt x="3703" y="2419"/>
                    </a:lnTo>
                    <a:lnTo>
                      <a:pt x="6326" y="778"/>
                    </a:lnTo>
                    <a:lnTo>
                      <a:pt x="8949" y="0"/>
                    </a:lnTo>
                    <a:lnTo>
                      <a:pt x="12343" y="346"/>
                    </a:lnTo>
                    <a:lnTo>
                      <a:pt x="14657" y="1987"/>
                    </a:lnTo>
                    <a:lnTo>
                      <a:pt x="16509" y="5184"/>
                    </a:lnTo>
                    <a:lnTo>
                      <a:pt x="17434" y="9504"/>
                    </a:lnTo>
                    <a:lnTo>
                      <a:pt x="17434" y="14429"/>
                    </a:lnTo>
                    <a:lnTo>
                      <a:pt x="21600" y="17712"/>
                    </a:lnTo>
                    <a:lnTo>
                      <a:pt x="21600" y="19181"/>
                    </a:lnTo>
                    <a:lnTo>
                      <a:pt x="21137" y="19267"/>
                    </a:lnTo>
                    <a:lnTo>
                      <a:pt x="16971" y="16416"/>
                    </a:lnTo>
                    <a:lnTo>
                      <a:pt x="15737" y="18576"/>
                    </a:lnTo>
                    <a:lnTo>
                      <a:pt x="13577" y="20390"/>
                    </a:lnTo>
                    <a:lnTo>
                      <a:pt x="11263" y="21341"/>
                    </a:lnTo>
                    <a:lnTo>
                      <a:pt x="7869" y="21600"/>
                    </a:lnTo>
                    <a:lnTo>
                      <a:pt x="3240" y="20131"/>
                    </a:lnTo>
                    <a:lnTo>
                      <a:pt x="1080" y="16934"/>
                    </a:lnTo>
                    <a:lnTo>
                      <a:pt x="0" y="13651"/>
                    </a:lnTo>
                    <a:lnTo>
                      <a:pt x="0" y="9158"/>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49" name="Shape"/>
              <p:cNvSpPr/>
              <p:nvPr/>
            </p:nvSpPr>
            <p:spPr>
              <a:xfrm>
                <a:off x="47625" y="247650"/>
                <a:ext cx="141288" cy="3698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1" y="1400"/>
                    </a:moveTo>
                    <a:lnTo>
                      <a:pt x="5783" y="485"/>
                    </a:lnTo>
                    <a:lnTo>
                      <a:pt x="9014" y="108"/>
                    </a:lnTo>
                    <a:lnTo>
                      <a:pt x="11906" y="0"/>
                    </a:lnTo>
                    <a:lnTo>
                      <a:pt x="15647" y="215"/>
                    </a:lnTo>
                    <a:lnTo>
                      <a:pt x="19899" y="1400"/>
                    </a:lnTo>
                    <a:lnTo>
                      <a:pt x="21600" y="3447"/>
                    </a:lnTo>
                    <a:lnTo>
                      <a:pt x="21600" y="6625"/>
                    </a:lnTo>
                    <a:lnTo>
                      <a:pt x="21600" y="9588"/>
                    </a:lnTo>
                    <a:lnTo>
                      <a:pt x="19389" y="14167"/>
                    </a:lnTo>
                    <a:lnTo>
                      <a:pt x="17518" y="17937"/>
                    </a:lnTo>
                    <a:lnTo>
                      <a:pt x="15647" y="20307"/>
                    </a:lnTo>
                    <a:lnTo>
                      <a:pt x="11735" y="21600"/>
                    </a:lnTo>
                    <a:lnTo>
                      <a:pt x="5783" y="21331"/>
                    </a:lnTo>
                    <a:lnTo>
                      <a:pt x="2891" y="19445"/>
                    </a:lnTo>
                    <a:lnTo>
                      <a:pt x="1361" y="16591"/>
                    </a:lnTo>
                    <a:lnTo>
                      <a:pt x="170" y="13412"/>
                    </a:lnTo>
                    <a:lnTo>
                      <a:pt x="0" y="8726"/>
                    </a:lnTo>
                    <a:lnTo>
                      <a:pt x="680" y="5387"/>
                    </a:lnTo>
                    <a:lnTo>
                      <a:pt x="2041" y="2424"/>
                    </a:lnTo>
                    <a:lnTo>
                      <a:pt x="3231" y="140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50" name="Shape"/>
              <p:cNvSpPr/>
              <p:nvPr/>
            </p:nvSpPr>
            <p:spPr>
              <a:xfrm>
                <a:off x="0" y="247650"/>
                <a:ext cx="88900" cy="4540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94" y="88"/>
                    </a:moveTo>
                    <a:lnTo>
                      <a:pt x="20039" y="0"/>
                    </a:lnTo>
                    <a:lnTo>
                      <a:pt x="21600" y="920"/>
                    </a:lnTo>
                    <a:lnTo>
                      <a:pt x="19258" y="2147"/>
                    </a:lnTo>
                    <a:lnTo>
                      <a:pt x="15094" y="2804"/>
                    </a:lnTo>
                    <a:lnTo>
                      <a:pt x="11971" y="4425"/>
                    </a:lnTo>
                    <a:lnTo>
                      <a:pt x="8328" y="6572"/>
                    </a:lnTo>
                    <a:lnTo>
                      <a:pt x="6506" y="8631"/>
                    </a:lnTo>
                    <a:lnTo>
                      <a:pt x="5465" y="12049"/>
                    </a:lnTo>
                    <a:lnTo>
                      <a:pt x="6506" y="15291"/>
                    </a:lnTo>
                    <a:lnTo>
                      <a:pt x="8588" y="16781"/>
                    </a:lnTo>
                    <a:lnTo>
                      <a:pt x="7027" y="18402"/>
                    </a:lnTo>
                    <a:lnTo>
                      <a:pt x="5465" y="19585"/>
                    </a:lnTo>
                    <a:lnTo>
                      <a:pt x="6246" y="21600"/>
                    </a:lnTo>
                    <a:lnTo>
                      <a:pt x="3643" y="21425"/>
                    </a:lnTo>
                    <a:lnTo>
                      <a:pt x="1301" y="19804"/>
                    </a:lnTo>
                    <a:lnTo>
                      <a:pt x="0" y="18402"/>
                    </a:lnTo>
                    <a:lnTo>
                      <a:pt x="3383" y="16474"/>
                    </a:lnTo>
                    <a:lnTo>
                      <a:pt x="2082" y="14765"/>
                    </a:lnTo>
                    <a:lnTo>
                      <a:pt x="1301" y="11917"/>
                    </a:lnTo>
                    <a:lnTo>
                      <a:pt x="1301" y="8500"/>
                    </a:lnTo>
                    <a:lnTo>
                      <a:pt x="3383" y="4819"/>
                    </a:lnTo>
                    <a:lnTo>
                      <a:pt x="6506" y="2147"/>
                    </a:lnTo>
                    <a:lnTo>
                      <a:pt x="10149" y="701"/>
                    </a:lnTo>
                    <a:lnTo>
                      <a:pt x="15094" y="88"/>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51" name="Shape"/>
              <p:cNvSpPr/>
              <p:nvPr/>
            </p:nvSpPr>
            <p:spPr>
              <a:xfrm>
                <a:off x="171450" y="254000"/>
                <a:ext cx="95250" cy="436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53" y="46"/>
                    </a:moveTo>
                    <a:lnTo>
                      <a:pt x="9544" y="0"/>
                    </a:lnTo>
                    <a:lnTo>
                      <a:pt x="15823" y="1686"/>
                    </a:lnTo>
                    <a:lnTo>
                      <a:pt x="21600" y="6380"/>
                    </a:lnTo>
                    <a:lnTo>
                      <a:pt x="21600" y="11757"/>
                    </a:lnTo>
                    <a:lnTo>
                      <a:pt x="18837" y="16359"/>
                    </a:lnTo>
                    <a:lnTo>
                      <a:pt x="21600" y="17954"/>
                    </a:lnTo>
                    <a:lnTo>
                      <a:pt x="21600" y="20096"/>
                    </a:lnTo>
                    <a:lnTo>
                      <a:pt x="18837" y="21600"/>
                    </a:lnTo>
                    <a:lnTo>
                      <a:pt x="14567" y="20233"/>
                    </a:lnTo>
                    <a:lnTo>
                      <a:pt x="12558" y="18182"/>
                    </a:lnTo>
                    <a:lnTo>
                      <a:pt x="8037" y="16633"/>
                    </a:lnTo>
                    <a:lnTo>
                      <a:pt x="13060" y="15175"/>
                    </a:lnTo>
                    <a:lnTo>
                      <a:pt x="16326" y="11757"/>
                    </a:lnTo>
                    <a:lnTo>
                      <a:pt x="16326" y="8613"/>
                    </a:lnTo>
                    <a:lnTo>
                      <a:pt x="13060" y="5377"/>
                    </a:lnTo>
                    <a:lnTo>
                      <a:pt x="7033" y="3053"/>
                    </a:lnTo>
                    <a:lnTo>
                      <a:pt x="0" y="1914"/>
                    </a:lnTo>
                    <a:lnTo>
                      <a:pt x="753" y="46"/>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52" name="Shape"/>
              <p:cNvSpPr/>
              <p:nvPr/>
            </p:nvSpPr>
            <p:spPr>
              <a:xfrm>
                <a:off x="49212" y="541337"/>
                <a:ext cx="119063" cy="5238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21" y="0"/>
                    </a:moveTo>
                    <a:lnTo>
                      <a:pt x="4845" y="876"/>
                    </a:lnTo>
                    <a:lnTo>
                      <a:pt x="5854" y="1790"/>
                    </a:lnTo>
                    <a:lnTo>
                      <a:pt x="6662" y="4952"/>
                    </a:lnTo>
                    <a:lnTo>
                      <a:pt x="7065" y="7048"/>
                    </a:lnTo>
                    <a:lnTo>
                      <a:pt x="7065" y="10629"/>
                    </a:lnTo>
                    <a:lnTo>
                      <a:pt x="7065" y="14019"/>
                    </a:lnTo>
                    <a:lnTo>
                      <a:pt x="6056" y="16724"/>
                    </a:lnTo>
                    <a:lnTo>
                      <a:pt x="5047" y="17524"/>
                    </a:lnTo>
                    <a:lnTo>
                      <a:pt x="10497" y="17981"/>
                    </a:lnTo>
                    <a:lnTo>
                      <a:pt x="14938" y="18514"/>
                    </a:lnTo>
                    <a:lnTo>
                      <a:pt x="20994" y="19619"/>
                    </a:lnTo>
                    <a:lnTo>
                      <a:pt x="21600" y="20076"/>
                    </a:lnTo>
                    <a:lnTo>
                      <a:pt x="20994" y="20914"/>
                    </a:lnTo>
                    <a:lnTo>
                      <a:pt x="18168" y="21600"/>
                    </a:lnTo>
                    <a:lnTo>
                      <a:pt x="16755" y="21181"/>
                    </a:lnTo>
                    <a:lnTo>
                      <a:pt x="15948" y="20305"/>
                    </a:lnTo>
                    <a:lnTo>
                      <a:pt x="13121" y="19581"/>
                    </a:lnTo>
                    <a:lnTo>
                      <a:pt x="8277" y="18743"/>
                    </a:lnTo>
                    <a:lnTo>
                      <a:pt x="5047" y="18514"/>
                    </a:lnTo>
                    <a:lnTo>
                      <a:pt x="1413" y="18514"/>
                    </a:lnTo>
                    <a:lnTo>
                      <a:pt x="1413" y="17829"/>
                    </a:lnTo>
                    <a:lnTo>
                      <a:pt x="2826" y="17105"/>
                    </a:lnTo>
                    <a:lnTo>
                      <a:pt x="4845" y="14667"/>
                    </a:lnTo>
                    <a:lnTo>
                      <a:pt x="5047" y="12152"/>
                    </a:lnTo>
                    <a:lnTo>
                      <a:pt x="5047" y="9867"/>
                    </a:lnTo>
                    <a:lnTo>
                      <a:pt x="4845" y="7048"/>
                    </a:lnTo>
                    <a:lnTo>
                      <a:pt x="3836" y="4571"/>
                    </a:lnTo>
                    <a:lnTo>
                      <a:pt x="1615" y="2743"/>
                    </a:lnTo>
                    <a:lnTo>
                      <a:pt x="0" y="1143"/>
                    </a:lnTo>
                    <a:lnTo>
                      <a:pt x="606" y="533"/>
                    </a:lnTo>
                    <a:lnTo>
                      <a:pt x="2221" y="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53" name="Shape"/>
              <p:cNvSpPr/>
              <p:nvPr/>
            </p:nvSpPr>
            <p:spPr>
              <a:xfrm>
                <a:off x="136525" y="542925"/>
                <a:ext cx="103188" cy="4683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97"/>
                    </a:moveTo>
                    <a:lnTo>
                      <a:pt x="0" y="297"/>
                    </a:lnTo>
                    <a:lnTo>
                      <a:pt x="2528" y="0"/>
                    </a:lnTo>
                    <a:lnTo>
                      <a:pt x="5745" y="0"/>
                    </a:lnTo>
                    <a:lnTo>
                      <a:pt x="8272" y="764"/>
                    </a:lnTo>
                    <a:lnTo>
                      <a:pt x="8732" y="1485"/>
                    </a:lnTo>
                    <a:lnTo>
                      <a:pt x="8272" y="3098"/>
                    </a:lnTo>
                    <a:lnTo>
                      <a:pt x="6434" y="5007"/>
                    </a:lnTo>
                    <a:lnTo>
                      <a:pt x="5745" y="8063"/>
                    </a:lnTo>
                    <a:lnTo>
                      <a:pt x="5515" y="10015"/>
                    </a:lnTo>
                    <a:lnTo>
                      <a:pt x="5515" y="10312"/>
                    </a:lnTo>
                    <a:lnTo>
                      <a:pt x="6204" y="13070"/>
                    </a:lnTo>
                    <a:lnTo>
                      <a:pt x="7353" y="14640"/>
                    </a:lnTo>
                    <a:lnTo>
                      <a:pt x="8272" y="15914"/>
                    </a:lnTo>
                    <a:lnTo>
                      <a:pt x="8043" y="16465"/>
                    </a:lnTo>
                    <a:lnTo>
                      <a:pt x="11260" y="17908"/>
                    </a:lnTo>
                    <a:lnTo>
                      <a:pt x="14936" y="18799"/>
                    </a:lnTo>
                    <a:lnTo>
                      <a:pt x="18383" y="19648"/>
                    </a:lnTo>
                    <a:lnTo>
                      <a:pt x="21600" y="20072"/>
                    </a:lnTo>
                    <a:lnTo>
                      <a:pt x="21600" y="20794"/>
                    </a:lnTo>
                    <a:lnTo>
                      <a:pt x="20221" y="21345"/>
                    </a:lnTo>
                    <a:lnTo>
                      <a:pt x="15855" y="21600"/>
                    </a:lnTo>
                    <a:lnTo>
                      <a:pt x="13098" y="21176"/>
                    </a:lnTo>
                    <a:lnTo>
                      <a:pt x="13098" y="20666"/>
                    </a:lnTo>
                    <a:lnTo>
                      <a:pt x="10570" y="18799"/>
                    </a:lnTo>
                    <a:lnTo>
                      <a:pt x="6204" y="17823"/>
                    </a:lnTo>
                    <a:lnTo>
                      <a:pt x="3217" y="16847"/>
                    </a:lnTo>
                    <a:lnTo>
                      <a:pt x="689" y="16338"/>
                    </a:lnTo>
                    <a:lnTo>
                      <a:pt x="1379" y="15659"/>
                    </a:lnTo>
                    <a:lnTo>
                      <a:pt x="2987" y="13877"/>
                    </a:lnTo>
                    <a:lnTo>
                      <a:pt x="2987" y="10567"/>
                    </a:lnTo>
                    <a:lnTo>
                      <a:pt x="2528" y="8190"/>
                    </a:lnTo>
                    <a:lnTo>
                      <a:pt x="2528" y="5814"/>
                    </a:lnTo>
                    <a:lnTo>
                      <a:pt x="2298" y="3268"/>
                    </a:lnTo>
                    <a:lnTo>
                      <a:pt x="0" y="1697"/>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grpSp>
        <p:grpSp>
          <p:nvGrpSpPr>
            <p:cNvPr id="561" name="Group"/>
            <p:cNvGrpSpPr/>
            <p:nvPr/>
          </p:nvGrpSpPr>
          <p:grpSpPr>
            <a:xfrm>
              <a:off x="212724" y="935037"/>
              <a:ext cx="215901" cy="742951"/>
              <a:chOff x="0" y="0"/>
              <a:chExt cx="215899" cy="742949"/>
            </a:xfrm>
          </p:grpSpPr>
          <p:sp>
            <p:nvSpPr>
              <p:cNvPr id="555" name="Shape"/>
              <p:cNvSpPr/>
              <p:nvPr/>
            </p:nvSpPr>
            <p:spPr>
              <a:xfrm>
                <a:off x="47625" y="0"/>
                <a:ext cx="103188" cy="1606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42"/>
                    </a:moveTo>
                    <a:lnTo>
                      <a:pt x="1800" y="4772"/>
                    </a:lnTo>
                    <a:lnTo>
                      <a:pt x="3825" y="2386"/>
                    </a:lnTo>
                    <a:lnTo>
                      <a:pt x="6300" y="753"/>
                    </a:lnTo>
                    <a:lnTo>
                      <a:pt x="8775" y="0"/>
                    </a:lnTo>
                    <a:lnTo>
                      <a:pt x="12375" y="251"/>
                    </a:lnTo>
                    <a:lnTo>
                      <a:pt x="14400" y="2009"/>
                    </a:lnTo>
                    <a:lnTo>
                      <a:pt x="16650" y="5274"/>
                    </a:lnTo>
                    <a:lnTo>
                      <a:pt x="17325" y="9544"/>
                    </a:lnTo>
                    <a:lnTo>
                      <a:pt x="17325" y="14442"/>
                    </a:lnTo>
                    <a:lnTo>
                      <a:pt x="21600" y="17707"/>
                    </a:lnTo>
                    <a:lnTo>
                      <a:pt x="21600" y="19214"/>
                    </a:lnTo>
                    <a:lnTo>
                      <a:pt x="21150" y="19340"/>
                    </a:lnTo>
                    <a:lnTo>
                      <a:pt x="16875" y="16326"/>
                    </a:lnTo>
                    <a:lnTo>
                      <a:pt x="15975" y="18460"/>
                    </a:lnTo>
                    <a:lnTo>
                      <a:pt x="13500" y="20470"/>
                    </a:lnTo>
                    <a:lnTo>
                      <a:pt x="11250" y="21349"/>
                    </a:lnTo>
                    <a:lnTo>
                      <a:pt x="7875" y="21600"/>
                    </a:lnTo>
                    <a:lnTo>
                      <a:pt x="3150" y="20093"/>
                    </a:lnTo>
                    <a:lnTo>
                      <a:pt x="1125" y="16828"/>
                    </a:lnTo>
                    <a:lnTo>
                      <a:pt x="0" y="13688"/>
                    </a:lnTo>
                    <a:lnTo>
                      <a:pt x="0" y="9042"/>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56" name="Shape"/>
              <p:cNvSpPr/>
              <p:nvPr/>
            </p:nvSpPr>
            <p:spPr>
              <a:xfrm>
                <a:off x="36512" y="173408"/>
                <a:ext cx="100013" cy="2593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48" y="1389"/>
                    </a:moveTo>
                    <a:lnTo>
                      <a:pt x="5934" y="463"/>
                    </a:lnTo>
                    <a:lnTo>
                      <a:pt x="8782" y="154"/>
                    </a:lnTo>
                    <a:lnTo>
                      <a:pt x="11868" y="0"/>
                    </a:lnTo>
                    <a:lnTo>
                      <a:pt x="15666" y="231"/>
                    </a:lnTo>
                    <a:lnTo>
                      <a:pt x="19701" y="1389"/>
                    </a:lnTo>
                    <a:lnTo>
                      <a:pt x="21600" y="3471"/>
                    </a:lnTo>
                    <a:lnTo>
                      <a:pt x="21600" y="6634"/>
                    </a:lnTo>
                    <a:lnTo>
                      <a:pt x="21125" y="9643"/>
                    </a:lnTo>
                    <a:lnTo>
                      <a:pt x="19226" y="14194"/>
                    </a:lnTo>
                    <a:lnTo>
                      <a:pt x="17327" y="17897"/>
                    </a:lnTo>
                    <a:lnTo>
                      <a:pt x="15666" y="20366"/>
                    </a:lnTo>
                    <a:lnTo>
                      <a:pt x="11393" y="21600"/>
                    </a:lnTo>
                    <a:lnTo>
                      <a:pt x="5934" y="21369"/>
                    </a:lnTo>
                    <a:lnTo>
                      <a:pt x="2848" y="19440"/>
                    </a:lnTo>
                    <a:lnTo>
                      <a:pt x="949" y="16586"/>
                    </a:lnTo>
                    <a:lnTo>
                      <a:pt x="237" y="13500"/>
                    </a:lnTo>
                    <a:lnTo>
                      <a:pt x="0" y="8717"/>
                    </a:lnTo>
                    <a:lnTo>
                      <a:pt x="712" y="5323"/>
                    </a:lnTo>
                    <a:lnTo>
                      <a:pt x="1662" y="2391"/>
                    </a:lnTo>
                    <a:lnTo>
                      <a:pt x="2848" y="1389"/>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57" name="Shape"/>
              <p:cNvSpPr/>
              <p:nvPr/>
            </p:nvSpPr>
            <p:spPr>
              <a:xfrm>
                <a:off x="0" y="173408"/>
                <a:ext cx="92076" cy="3165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94" y="63"/>
                    </a:moveTo>
                    <a:lnTo>
                      <a:pt x="20039" y="0"/>
                    </a:lnTo>
                    <a:lnTo>
                      <a:pt x="21600" y="884"/>
                    </a:lnTo>
                    <a:lnTo>
                      <a:pt x="18998" y="2084"/>
                    </a:lnTo>
                    <a:lnTo>
                      <a:pt x="15094" y="2779"/>
                    </a:lnTo>
                    <a:lnTo>
                      <a:pt x="11711" y="4358"/>
                    </a:lnTo>
                    <a:lnTo>
                      <a:pt x="8067" y="6568"/>
                    </a:lnTo>
                    <a:lnTo>
                      <a:pt x="6506" y="8653"/>
                    </a:lnTo>
                    <a:lnTo>
                      <a:pt x="5205" y="12063"/>
                    </a:lnTo>
                    <a:lnTo>
                      <a:pt x="6506" y="15284"/>
                    </a:lnTo>
                    <a:lnTo>
                      <a:pt x="8588" y="16800"/>
                    </a:lnTo>
                    <a:lnTo>
                      <a:pt x="6766" y="18379"/>
                    </a:lnTo>
                    <a:lnTo>
                      <a:pt x="5205" y="19642"/>
                    </a:lnTo>
                    <a:lnTo>
                      <a:pt x="5986" y="21600"/>
                    </a:lnTo>
                    <a:lnTo>
                      <a:pt x="3643" y="21474"/>
                    </a:lnTo>
                    <a:lnTo>
                      <a:pt x="1041" y="19832"/>
                    </a:lnTo>
                    <a:lnTo>
                      <a:pt x="0" y="18379"/>
                    </a:lnTo>
                    <a:lnTo>
                      <a:pt x="3123" y="16547"/>
                    </a:lnTo>
                    <a:lnTo>
                      <a:pt x="1822" y="14716"/>
                    </a:lnTo>
                    <a:lnTo>
                      <a:pt x="1041" y="11937"/>
                    </a:lnTo>
                    <a:lnTo>
                      <a:pt x="1041" y="8463"/>
                    </a:lnTo>
                    <a:lnTo>
                      <a:pt x="3123" y="4800"/>
                    </a:lnTo>
                    <a:lnTo>
                      <a:pt x="6506" y="2084"/>
                    </a:lnTo>
                    <a:lnTo>
                      <a:pt x="10149" y="695"/>
                    </a:lnTo>
                    <a:lnTo>
                      <a:pt x="15094" y="63"/>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58" name="Shape"/>
              <p:cNvSpPr/>
              <p:nvPr/>
            </p:nvSpPr>
            <p:spPr>
              <a:xfrm>
                <a:off x="125412" y="179771"/>
                <a:ext cx="90488" cy="3038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0" y="0"/>
                    </a:moveTo>
                    <a:lnTo>
                      <a:pt x="8848" y="0"/>
                    </a:lnTo>
                    <a:lnTo>
                      <a:pt x="15094" y="1651"/>
                    </a:lnTo>
                    <a:lnTo>
                      <a:pt x="21600" y="6407"/>
                    </a:lnTo>
                    <a:lnTo>
                      <a:pt x="21600" y="11824"/>
                    </a:lnTo>
                    <a:lnTo>
                      <a:pt x="18217" y="16382"/>
                    </a:lnTo>
                    <a:lnTo>
                      <a:pt x="21600" y="17967"/>
                    </a:lnTo>
                    <a:lnTo>
                      <a:pt x="21600" y="20147"/>
                    </a:lnTo>
                    <a:lnTo>
                      <a:pt x="18217" y="21600"/>
                    </a:lnTo>
                    <a:lnTo>
                      <a:pt x="14313" y="20279"/>
                    </a:lnTo>
                    <a:lnTo>
                      <a:pt x="12231" y="18165"/>
                    </a:lnTo>
                    <a:lnTo>
                      <a:pt x="7287" y="16580"/>
                    </a:lnTo>
                    <a:lnTo>
                      <a:pt x="12492" y="15193"/>
                    </a:lnTo>
                    <a:lnTo>
                      <a:pt x="15875" y="11824"/>
                    </a:lnTo>
                    <a:lnTo>
                      <a:pt x="15875" y="8587"/>
                    </a:lnTo>
                    <a:lnTo>
                      <a:pt x="12492" y="5417"/>
                    </a:lnTo>
                    <a:lnTo>
                      <a:pt x="6506" y="3039"/>
                    </a:lnTo>
                    <a:lnTo>
                      <a:pt x="0" y="1916"/>
                    </a:lnTo>
                    <a:lnTo>
                      <a:pt x="260" y="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59" name="Shape"/>
              <p:cNvSpPr/>
              <p:nvPr/>
            </p:nvSpPr>
            <p:spPr>
              <a:xfrm>
                <a:off x="36512" y="380224"/>
                <a:ext cx="92076" cy="3627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0" y="0"/>
                    </a:moveTo>
                    <a:lnTo>
                      <a:pt x="4629" y="882"/>
                    </a:lnTo>
                    <a:lnTo>
                      <a:pt x="5657" y="1763"/>
                    </a:lnTo>
                    <a:lnTo>
                      <a:pt x="6686" y="4904"/>
                    </a:lnTo>
                    <a:lnTo>
                      <a:pt x="7200" y="6998"/>
                    </a:lnTo>
                    <a:lnTo>
                      <a:pt x="7200" y="10580"/>
                    </a:lnTo>
                    <a:lnTo>
                      <a:pt x="6686" y="13996"/>
                    </a:lnTo>
                    <a:lnTo>
                      <a:pt x="5914" y="16696"/>
                    </a:lnTo>
                    <a:lnTo>
                      <a:pt x="5143" y="17522"/>
                    </a:lnTo>
                    <a:lnTo>
                      <a:pt x="10286" y="17963"/>
                    </a:lnTo>
                    <a:lnTo>
                      <a:pt x="14914" y="18514"/>
                    </a:lnTo>
                    <a:lnTo>
                      <a:pt x="20829" y="19616"/>
                    </a:lnTo>
                    <a:lnTo>
                      <a:pt x="21600" y="20057"/>
                    </a:lnTo>
                    <a:lnTo>
                      <a:pt x="21343" y="20884"/>
                    </a:lnTo>
                    <a:lnTo>
                      <a:pt x="18000" y="21600"/>
                    </a:lnTo>
                    <a:lnTo>
                      <a:pt x="16971" y="21159"/>
                    </a:lnTo>
                    <a:lnTo>
                      <a:pt x="15943" y="20278"/>
                    </a:lnTo>
                    <a:lnTo>
                      <a:pt x="13114" y="19561"/>
                    </a:lnTo>
                    <a:lnTo>
                      <a:pt x="7971" y="18735"/>
                    </a:lnTo>
                    <a:lnTo>
                      <a:pt x="4629" y="18514"/>
                    </a:lnTo>
                    <a:lnTo>
                      <a:pt x="1029" y="18514"/>
                    </a:lnTo>
                    <a:lnTo>
                      <a:pt x="1029" y="17853"/>
                    </a:lnTo>
                    <a:lnTo>
                      <a:pt x="2829" y="17027"/>
                    </a:lnTo>
                    <a:lnTo>
                      <a:pt x="4629" y="14657"/>
                    </a:lnTo>
                    <a:lnTo>
                      <a:pt x="5143" y="12122"/>
                    </a:lnTo>
                    <a:lnTo>
                      <a:pt x="4629" y="9863"/>
                    </a:lnTo>
                    <a:lnTo>
                      <a:pt x="4629" y="6998"/>
                    </a:lnTo>
                    <a:lnTo>
                      <a:pt x="3600" y="4518"/>
                    </a:lnTo>
                    <a:lnTo>
                      <a:pt x="1543" y="2755"/>
                    </a:lnTo>
                    <a:lnTo>
                      <a:pt x="0" y="1047"/>
                    </a:lnTo>
                    <a:lnTo>
                      <a:pt x="257" y="441"/>
                    </a:lnTo>
                    <a:lnTo>
                      <a:pt x="1800" y="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60" name="Shape"/>
              <p:cNvSpPr/>
              <p:nvPr/>
            </p:nvSpPr>
            <p:spPr>
              <a:xfrm>
                <a:off x="93662" y="380224"/>
                <a:ext cx="96838" cy="3261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3"/>
                    </a:moveTo>
                    <a:lnTo>
                      <a:pt x="0" y="306"/>
                    </a:lnTo>
                    <a:lnTo>
                      <a:pt x="2455" y="0"/>
                    </a:lnTo>
                    <a:lnTo>
                      <a:pt x="5891" y="0"/>
                    </a:lnTo>
                    <a:lnTo>
                      <a:pt x="8591" y="795"/>
                    </a:lnTo>
                    <a:lnTo>
                      <a:pt x="9082" y="1530"/>
                    </a:lnTo>
                    <a:lnTo>
                      <a:pt x="8591" y="3059"/>
                    </a:lnTo>
                    <a:lnTo>
                      <a:pt x="6627" y="5018"/>
                    </a:lnTo>
                    <a:lnTo>
                      <a:pt x="5891" y="8016"/>
                    </a:lnTo>
                    <a:lnTo>
                      <a:pt x="5400" y="10035"/>
                    </a:lnTo>
                    <a:lnTo>
                      <a:pt x="5400" y="10341"/>
                    </a:lnTo>
                    <a:lnTo>
                      <a:pt x="6382" y="13156"/>
                    </a:lnTo>
                    <a:lnTo>
                      <a:pt x="7364" y="14686"/>
                    </a:lnTo>
                    <a:lnTo>
                      <a:pt x="8591" y="15971"/>
                    </a:lnTo>
                    <a:lnTo>
                      <a:pt x="8100" y="16460"/>
                    </a:lnTo>
                    <a:lnTo>
                      <a:pt x="11291" y="17929"/>
                    </a:lnTo>
                    <a:lnTo>
                      <a:pt x="14727" y="18846"/>
                    </a:lnTo>
                    <a:lnTo>
                      <a:pt x="18655" y="19642"/>
                    </a:lnTo>
                    <a:lnTo>
                      <a:pt x="21600" y="20070"/>
                    </a:lnTo>
                    <a:lnTo>
                      <a:pt x="21600" y="20805"/>
                    </a:lnTo>
                    <a:lnTo>
                      <a:pt x="20127" y="21416"/>
                    </a:lnTo>
                    <a:lnTo>
                      <a:pt x="15955" y="21600"/>
                    </a:lnTo>
                    <a:lnTo>
                      <a:pt x="12764" y="21172"/>
                    </a:lnTo>
                    <a:lnTo>
                      <a:pt x="12764" y="20682"/>
                    </a:lnTo>
                    <a:lnTo>
                      <a:pt x="10555" y="18846"/>
                    </a:lnTo>
                    <a:lnTo>
                      <a:pt x="6382" y="17867"/>
                    </a:lnTo>
                    <a:lnTo>
                      <a:pt x="3191" y="16888"/>
                    </a:lnTo>
                    <a:lnTo>
                      <a:pt x="982" y="16338"/>
                    </a:lnTo>
                    <a:lnTo>
                      <a:pt x="1718" y="15665"/>
                    </a:lnTo>
                    <a:lnTo>
                      <a:pt x="2700" y="13890"/>
                    </a:lnTo>
                    <a:lnTo>
                      <a:pt x="2700" y="10525"/>
                    </a:lnTo>
                    <a:lnTo>
                      <a:pt x="2455" y="8138"/>
                    </a:lnTo>
                    <a:lnTo>
                      <a:pt x="2455" y="5813"/>
                    </a:lnTo>
                    <a:lnTo>
                      <a:pt x="1964" y="3243"/>
                    </a:lnTo>
                    <a:lnTo>
                      <a:pt x="0" y="1713"/>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grpSp>
        <p:grpSp>
          <p:nvGrpSpPr>
            <p:cNvPr id="568" name="Group"/>
            <p:cNvGrpSpPr/>
            <p:nvPr/>
          </p:nvGrpSpPr>
          <p:grpSpPr>
            <a:xfrm>
              <a:off x="0" y="1035049"/>
              <a:ext cx="150813" cy="546102"/>
              <a:chOff x="0" y="0"/>
              <a:chExt cx="150812" cy="546100"/>
            </a:xfrm>
          </p:grpSpPr>
          <p:sp>
            <p:nvSpPr>
              <p:cNvPr id="562" name="Shape"/>
              <p:cNvSpPr/>
              <p:nvPr/>
            </p:nvSpPr>
            <p:spPr>
              <a:xfrm>
                <a:off x="23812" y="0"/>
                <a:ext cx="92076" cy="1162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86"/>
                    </a:moveTo>
                    <a:lnTo>
                      <a:pt x="1525" y="4800"/>
                    </a:lnTo>
                    <a:lnTo>
                      <a:pt x="3558" y="2400"/>
                    </a:lnTo>
                    <a:lnTo>
                      <a:pt x="6099" y="1029"/>
                    </a:lnTo>
                    <a:lnTo>
                      <a:pt x="8894" y="0"/>
                    </a:lnTo>
                    <a:lnTo>
                      <a:pt x="11944" y="343"/>
                    </a:lnTo>
                    <a:lnTo>
                      <a:pt x="14231" y="2057"/>
                    </a:lnTo>
                    <a:lnTo>
                      <a:pt x="16264" y="5314"/>
                    </a:lnTo>
                    <a:lnTo>
                      <a:pt x="17026" y="9771"/>
                    </a:lnTo>
                    <a:lnTo>
                      <a:pt x="17026" y="14400"/>
                    </a:lnTo>
                    <a:lnTo>
                      <a:pt x="21600" y="17657"/>
                    </a:lnTo>
                    <a:lnTo>
                      <a:pt x="21600" y="19200"/>
                    </a:lnTo>
                    <a:lnTo>
                      <a:pt x="20838" y="19371"/>
                    </a:lnTo>
                    <a:lnTo>
                      <a:pt x="16772" y="16457"/>
                    </a:lnTo>
                    <a:lnTo>
                      <a:pt x="15501" y="18686"/>
                    </a:lnTo>
                    <a:lnTo>
                      <a:pt x="13214" y="20571"/>
                    </a:lnTo>
                    <a:lnTo>
                      <a:pt x="11181" y="21429"/>
                    </a:lnTo>
                    <a:lnTo>
                      <a:pt x="7624" y="21600"/>
                    </a:lnTo>
                    <a:lnTo>
                      <a:pt x="2795" y="20229"/>
                    </a:lnTo>
                    <a:lnTo>
                      <a:pt x="762" y="16971"/>
                    </a:lnTo>
                    <a:lnTo>
                      <a:pt x="0" y="13886"/>
                    </a:lnTo>
                    <a:lnTo>
                      <a:pt x="0" y="9086"/>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63" name="Shape"/>
              <p:cNvSpPr/>
              <p:nvPr/>
            </p:nvSpPr>
            <p:spPr>
              <a:xfrm>
                <a:off x="17462" y="124185"/>
                <a:ext cx="92076" cy="1910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86" y="1357"/>
                    </a:moveTo>
                    <a:lnTo>
                      <a:pt x="5657" y="417"/>
                    </a:lnTo>
                    <a:lnTo>
                      <a:pt x="8743" y="104"/>
                    </a:lnTo>
                    <a:lnTo>
                      <a:pt x="11571" y="0"/>
                    </a:lnTo>
                    <a:lnTo>
                      <a:pt x="15686" y="209"/>
                    </a:lnTo>
                    <a:lnTo>
                      <a:pt x="20057" y="1357"/>
                    </a:lnTo>
                    <a:lnTo>
                      <a:pt x="21600" y="3548"/>
                    </a:lnTo>
                    <a:lnTo>
                      <a:pt x="21600" y="6574"/>
                    </a:lnTo>
                    <a:lnTo>
                      <a:pt x="21600" y="9600"/>
                    </a:lnTo>
                    <a:lnTo>
                      <a:pt x="19286" y="14191"/>
                    </a:lnTo>
                    <a:lnTo>
                      <a:pt x="17743" y="17948"/>
                    </a:lnTo>
                    <a:lnTo>
                      <a:pt x="15686" y="20348"/>
                    </a:lnTo>
                    <a:lnTo>
                      <a:pt x="11571" y="21600"/>
                    </a:lnTo>
                    <a:lnTo>
                      <a:pt x="5657" y="21287"/>
                    </a:lnTo>
                    <a:lnTo>
                      <a:pt x="2829" y="19409"/>
                    </a:lnTo>
                    <a:lnTo>
                      <a:pt x="1029" y="16591"/>
                    </a:lnTo>
                    <a:lnTo>
                      <a:pt x="0" y="13357"/>
                    </a:lnTo>
                    <a:lnTo>
                      <a:pt x="0" y="8765"/>
                    </a:lnTo>
                    <a:lnTo>
                      <a:pt x="771" y="5426"/>
                    </a:lnTo>
                    <a:lnTo>
                      <a:pt x="2057" y="2400"/>
                    </a:lnTo>
                    <a:lnTo>
                      <a:pt x="3086" y="1357"/>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64" name="Shape"/>
              <p:cNvSpPr/>
              <p:nvPr/>
            </p:nvSpPr>
            <p:spPr>
              <a:xfrm>
                <a:off x="0" y="124185"/>
                <a:ext cx="92076" cy="2356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39" y="85"/>
                    </a:moveTo>
                    <a:lnTo>
                      <a:pt x="19821" y="0"/>
                    </a:lnTo>
                    <a:lnTo>
                      <a:pt x="21600" y="935"/>
                    </a:lnTo>
                    <a:lnTo>
                      <a:pt x="18805" y="2126"/>
                    </a:lnTo>
                    <a:lnTo>
                      <a:pt x="15247" y="2891"/>
                    </a:lnTo>
                    <a:lnTo>
                      <a:pt x="11689" y="4422"/>
                    </a:lnTo>
                    <a:lnTo>
                      <a:pt x="7878" y="6633"/>
                    </a:lnTo>
                    <a:lnTo>
                      <a:pt x="6353" y="8674"/>
                    </a:lnTo>
                    <a:lnTo>
                      <a:pt x="5082" y="12076"/>
                    </a:lnTo>
                    <a:lnTo>
                      <a:pt x="6353" y="15307"/>
                    </a:lnTo>
                    <a:lnTo>
                      <a:pt x="7878" y="16838"/>
                    </a:lnTo>
                    <a:lnTo>
                      <a:pt x="6861" y="18454"/>
                    </a:lnTo>
                    <a:lnTo>
                      <a:pt x="5082" y="19729"/>
                    </a:lnTo>
                    <a:lnTo>
                      <a:pt x="6099" y="21600"/>
                    </a:lnTo>
                    <a:lnTo>
                      <a:pt x="3304" y="21515"/>
                    </a:lnTo>
                    <a:lnTo>
                      <a:pt x="762" y="19899"/>
                    </a:lnTo>
                    <a:lnTo>
                      <a:pt x="0" y="18454"/>
                    </a:lnTo>
                    <a:lnTo>
                      <a:pt x="2795" y="16583"/>
                    </a:lnTo>
                    <a:lnTo>
                      <a:pt x="2033" y="14797"/>
                    </a:lnTo>
                    <a:lnTo>
                      <a:pt x="762" y="11906"/>
                    </a:lnTo>
                    <a:lnTo>
                      <a:pt x="762" y="8504"/>
                    </a:lnTo>
                    <a:lnTo>
                      <a:pt x="2795" y="4932"/>
                    </a:lnTo>
                    <a:lnTo>
                      <a:pt x="6353" y="2126"/>
                    </a:lnTo>
                    <a:lnTo>
                      <a:pt x="9911" y="765"/>
                    </a:lnTo>
                    <a:lnTo>
                      <a:pt x="14739" y="85"/>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65" name="Shape"/>
              <p:cNvSpPr/>
              <p:nvPr/>
            </p:nvSpPr>
            <p:spPr>
              <a:xfrm>
                <a:off x="58737" y="130554"/>
                <a:ext cx="92076" cy="2213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20" y="90"/>
                    </a:moveTo>
                    <a:lnTo>
                      <a:pt x="8848" y="0"/>
                    </a:lnTo>
                    <a:lnTo>
                      <a:pt x="15094" y="1627"/>
                    </a:lnTo>
                    <a:lnTo>
                      <a:pt x="21600" y="6326"/>
                    </a:lnTo>
                    <a:lnTo>
                      <a:pt x="21600" y="11749"/>
                    </a:lnTo>
                    <a:lnTo>
                      <a:pt x="18477" y="16358"/>
                    </a:lnTo>
                    <a:lnTo>
                      <a:pt x="21600" y="17985"/>
                    </a:lnTo>
                    <a:lnTo>
                      <a:pt x="21600" y="20064"/>
                    </a:lnTo>
                    <a:lnTo>
                      <a:pt x="18477" y="21600"/>
                    </a:lnTo>
                    <a:lnTo>
                      <a:pt x="14313" y="20244"/>
                    </a:lnTo>
                    <a:lnTo>
                      <a:pt x="12231" y="18166"/>
                    </a:lnTo>
                    <a:lnTo>
                      <a:pt x="7287" y="16539"/>
                    </a:lnTo>
                    <a:lnTo>
                      <a:pt x="12752" y="15183"/>
                    </a:lnTo>
                    <a:lnTo>
                      <a:pt x="15875" y="11749"/>
                    </a:lnTo>
                    <a:lnTo>
                      <a:pt x="15875" y="8586"/>
                    </a:lnTo>
                    <a:lnTo>
                      <a:pt x="12752" y="5332"/>
                    </a:lnTo>
                    <a:lnTo>
                      <a:pt x="6506" y="2982"/>
                    </a:lnTo>
                    <a:lnTo>
                      <a:pt x="0" y="1898"/>
                    </a:lnTo>
                    <a:lnTo>
                      <a:pt x="520" y="9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66" name="Shape"/>
              <p:cNvSpPr/>
              <p:nvPr/>
            </p:nvSpPr>
            <p:spPr>
              <a:xfrm>
                <a:off x="17462" y="277030"/>
                <a:ext cx="92076" cy="2690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7" y="0"/>
                    </a:moveTo>
                    <a:lnTo>
                      <a:pt x="4886" y="888"/>
                    </a:lnTo>
                    <a:lnTo>
                      <a:pt x="5657" y="1775"/>
                    </a:lnTo>
                    <a:lnTo>
                      <a:pt x="6686" y="4956"/>
                    </a:lnTo>
                    <a:lnTo>
                      <a:pt x="7200" y="7027"/>
                    </a:lnTo>
                    <a:lnTo>
                      <a:pt x="7200" y="10652"/>
                    </a:lnTo>
                    <a:lnTo>
                      <a:pt x="6686" y="13981"/>
                    </a:lnTo>
                    <a:lnTo>
                      <a:pt x="5914" y="16718"/>
                    </a:lnTo>
                    <a:lnTo>
                      <a:pt x="5143" y="17532"/>
                    </a:lnTo>
                    <a:lnTo>
                      <a:pt x="10543" y="17975"/>
                    </a:lnTo>
                    <a:lnTo>
                      <a:pt x="14914" y="18493"/>
                    </a:lnTo>
                    <a:lnTo>
                      <a:pt x="20829" y="19677"/>
                    </a:lnTo>
                    <a:lnTo>
                      <a:pt x="21600" y="20047"/>
                    </a:lnTo>
                    <a:lnTo>
                      <a:pt x="21343" y="20934"/>
                    </a:lnTo>
                    <a:lnTo>
                      <a:pt x="18000" y="21600"/>
                    </a:lnTo>
                    <a:lnTo>
                      <a:pt x="16971" y="21156"/>
                    </a:lnTo>
                    <a:lnTo>
                      <a:pt x="15943" y="20268"/>
                    </a:lnTo>
                    <a:lnTo>
                      <a:pt x="13114" y="19529"/>
                    </a:lnTo>
                    <a:lnTo>
                      <a:pt x="7971" y="18789"/>
                    </a:lnTo>
                    <a:lnTo>
                      <a:pt x="4886" y="18493"/>
                    </a:lnTo>
                    <a:lnTo>
                      <a:pt x="1029" y="18493"/>
                    </a:lnTo>
                    <a:lnTo>
                      <a:pt x="1029" y="17827"/>
                    </a:lnTo>
                    <a:lnTo>
                      <a:pt x="2829" y="17088"/>
                    </a:lnTo>
                    <a:lnTo>
                      <a:pt x="4886" y="14647"/>
                    </a:lnTo>
                    <a:lnTo>
                      <a:pt x="5143" y="12132"/>
                    </a:lnTo>
                    <a:lnTo>
                      <a:pt x="4886" y="9912"/>
                    </a:lnTo>
                    <a:lnTo>
                      <a:pt x="4886" y="7027"/>
                    </a:lnTo>
                    <a:lnTo>
                      <a:pt x="3600" y="4586"/>
                    </a:lnTo>
                    <a:lnTo>
                      <a:pt x="1543" y="2737"/>
                    </a:lnTo>
                    <a:lnTo>
                      <a:pt x="0" y="1110"/>
                    </a:lnTo>
                    <a:lnTo>
                      <a:pt x="257" y="592"/>
                    </a:lnTo>
                    <a:lnTo>
                      <a:pt x="2057" y="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67" name="Shape"/>
              <p:cNvSpPr/>
              <p:nvPr/>
            </p:nvSpPr>
            <p:spPr>
              <a:xfrm>
                <a:off x="47625" y="277030"/>
                <a:ext cx="92076" cy="242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31"/>
                    </a:moveTo>
                    <a:lnTo>
                      <a:pt x="0" y="412"/>
                    </a:lnTo>
                    <a:lnTo>
                      <a:pt x="2082" y="0"/>
                    </a:lnTo>
                    <a:lnTo>
                      <a:pt x="5725" y="0"/>
                    </a:lnTo>
                    <a:lnTo>
                      <a:pt x="8067" y="824"/>
                    </a:lnTo>
                    <a:lnTo>
                      <a:pt x="8588" y="1566"/>
                    </a:lnTo>
                    <a:lnTo>
                      <a:pt x="8067" y="3050"/>
                    </a:lnTo>
                    <a:lnTo>
                      <a:pt x="6506" y="5029"/>
                    </a:lnTo>
                    <a:lnTo>
                      <a:pt x="5725" y="8079"/>
                    </a:lnTo>
                    <a:lnTo>
                      <a:pt x="5205" y="10058"/>
                    </a:lnTo>
                    <a:lnTo>
                      <a:pt x="5205" y="10388"/>
                    </a:lnTo>
                    <a:lnTo>
                      <a:pt x="5725" y="13108"/>
                    </a:lnTo>
                    <a:lnTo>
                      <a:pt x="7027" y="14757"/>
                    </a:lnTo>
                    <a:lnTo>
                      <a:pt x="8067" y="15994"/>
                    </a:lnTo>
                    <a:lnTo>
                      <a:pt x="7807" y="16489"/>
                    </a:lnTo>
                    <a:lnTo>
                      <a:pt x="10930" y="17973"/>
                    </a:lnTo>
                    <a:lnTo>
                      <a:pt x="14573" y="18879"/>
                    </a:lnTo>
                    <a:lnTo>
                      <a:pt x="18477" y="19704"/>
                    </a:lnTo>
                    <a:lnTo>
                      <a:pt x="21600" y="20116"/>
                    </a:lnTo>
                    <a:lnTo>
                      <a:pt x="21600" y="20776"/>
                    </a:lnTo>
                    <a:lnTo>
                      <a:pt x="20039" y="21435"/>
                    </a:lnTo>
                    <a:lnTo>
                      <a:pt x="15614" y="21600"/>
                    </a:lnTo>
                    <a:lnTo>
                      <a:pt x="12752" y="21188"/>
                    </a:lnTo>
                    <a:lnTo>
                      <a:pt x="12752" y="20693"/>
                    </a:lnTo>
                    <a:lnTo>
                      <a:pt x="10149" y="18879"/>
                    </a:lnTo>
                    <a:lnTo>
                      <a:pt x="5725" y="17890"/>
                    </a:lnTo>
                    <a:lnTo>
                      <a:pt x="2863" y="16901"/>
                    </a:lnTo>
                    <a:lnTo>
                      <a:pt x="781" y="16324"/>
                    </a:lnTo>
                    <a:lnTo>
                      <a:pt x="1301" y="15747"/>
                    </a:lnTo>
                    <a:lnTo>
                      <a:pt x="2863" y="13933"/>
                    </a:lnTo>
                    <a:lnTo>
                      <a:pt x="2863" y="10635"/>
                    </a:lnTo>
                    <a:lnTo>
                      <a:pt x="2082" y="8162"/>
                    </a:lnTo>
                    <a:lnTo>
                      <a:pt x="2082" y="5853"/>
                    </a:lnTo>
                    <a:lnTo>
                      <a:pt x="2082" y="3215"/>
                    </a:lnTo>
                    <a:lnTo>
                      <a:pt x="0" y="1731"/>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grpSp>
      </p:gr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1" name="Mission Field"/>
          <p:cNvSpPr txBox="1"/>
          <p:nvPr>
            <p:ph type="title"/>
          </p:nvPr>
        </p:nvSpPr>
        <p:spPr>
          <a:prstGeom prst="rect">
            <a:avLst/>
          </a:prstGeom>
        </p:spPr>
        <p:txBody>
          <a:bodyPr/>
          <a:lstStyle/>
          <a:p>
            <a:pPr/>
            <a:r>
              <a:t>Mission Field</a:t>
            </a:r>
          </a:p>
        </p:txBody>
      </p:sp>
      <p:pic>
        <p:nvPicPr>
          <p:cNvPr id="572" name="image.png" descr="image.png"/>
          <p:cNvPicPr>
            <a:picLocks noChangeAspect="0"/>
          </p:cNvPicPr>
          <p:nvPr/>
        </p:nvPicPr>
        <p:blipFill>
          <a:blip r:embed="rId2">
            <a:extLst/>
          </a:blip>
          <a:stretch>
            <a:fillRect/>
          </a:stretch>
        </p:blipFill>
        <p:spPr>
          <a:xfrm>
            <a:off x="241300" y="2933700"/>
            <a:ext cx="4457700" cy="4940300"/>
          </a:xfrm>
          <a:prstGeom prst="rect">
            <a:avLst/>
          </a:prstGeom>
          <a:ln w="12700">
            <a:miter lim="400000"/>
          </a:ln>
        </p:spPr>
      </p:pic>
      <p:pic>
        <p:nvPicPr>
          <p:cNvPr id="573" name="image.png" descr="image.png"/>
          <p:cNvPicPr>
            <a:picLocks noChangeAspect="0"/>
          </p:cNvPicPr>
          <p:nvPr/>
        </p:nvPicPr>
        <p:blipFill>
          <a:blip r:embed="rId3">
            <a:extLst/>
          </a:blip>
          <a:stretch>
            <a:fillRect/>
          </a:stretch>
        </p:blipFill>
        <p:spPr>
          <a:xfrm>
            <a:off x="4241800" y="5727700"/>
            <a:ext cx="3632200" cy="1752600"/>
          </a:xfrm>
          <a:prstGeom prst="rect">
            <a:avLst/>
          </a:prstGeom>
          <a:ln w="12700">
            <a:miter lim="400000"/>
          </a:ln>
        </p:spPr>
      </p:pic>
      <p:grpSp>
        <p:nvGrpSpPr>
          <p:cNvPr id="577" name="Group"/>
          <p:cNvGrpSpPr/>
          <p:nvPr/>
        </p:nvGrpSpPr>
        <p:grpSpPr>
          <a:xfrm>
            <a:off x="2801619" y="3098800"/>
            <a:ext cx="8283576" cy="2273300"/>
            <a:chOff x="0" y="0"/>
            <a:chExt cx="8283575" cy="2273300"/>
          </a:xfrm>
        </p:grpSpPr>
        <p:sp>
          <p:nvSpPr>
            <p:cNvPr id="574" name="Shape"/>
            <p:cNvSpPr/>
            <p:nvPr/>
          </p:nvSpPr>
          <p:spPr>
            <a:xfrm>
              <a:off x="0" y="0"/>
              <a:ext cx="8283575" cy="2273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3454" y="0"/>
                    <a:pt x="7715" y="0"/>
                  </a:cubicBezTo>
                  <a:lnTo>
                    <a:pt x="12123" y="0"/>
                  </a:lnTo>
                  <a:cubicBezTo>
                    <a:pt x="15392" y="0"/>
                    <a:pt x="18307" y="5770"/>
                    <a:pt x="19396" y="14399"/>
                  </a:cubicBezTo>
                  <a:lnTo>
                    <a:pt x="21600" y="14400"/>
                  </a:lnTo>
                  <a:lnTo>
                    <a:pt x="17633" y="21600"/>
                  </a:lnTo>
                  <a:lnTo>
                    <a:pt x="12783" y="14400"/>
                  </a:lnTo>
                  <a:lnTo>
                    <a:pt x="14988" y="14399"/>
                  </a:lnTo>
                  <a:cubicBezTo>
                    <a:pt x="14166" y="7890"/>
                    <a:pt x="12282" y="2873"/>
                    <a:pt x="9919" y="900"/>
                  </a:cubicBezTo>
                  <a:lnTo>
                    <a:pt x="9919" y="900"/>
                  </a:lnTo>
                  <a:cubicBezTo>
                    <a:pt x="6649" y="3630"/>
                    <a:pt x="4408" y="12048"/>
                    <a:pt x="4408" y="21600"/>
                  </a:cubicBezTo>
                  <a:close/>
                </a:path>
              </a:pathLst>
            </a:custGeom>
            <a:solidFill>
              <a:srgbClr val="38D4D6"/>
            </a:solidFill>
            <a:ln w="9525" cap="flat">
              <a:solidFill>
                <a:srgbClr val="FFFFFF"/>
              </a:solidFill>
              <a:prstDash val="solid"/>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75" name="Shape"/>
            <p:cNvSpPr/>
            <p:nvPr/>
          </p:nvSpPr>
          <p:spPr>
            <a:xfrm>
              <a:off x="0" y="0"/>
              <a:ext cx="3803650" cy="2273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7522" y="0"/>
                    <a:pt x="16800" y="0"/>
                  </a:cubicBezTo>
                  <a:cubicBezTo>
                    <a:pt x="18425" y="0"/>
                    <a:pt x="20042" y="303"/>
                    <a:pt x="21600" y="900"/>
                  </a:cubicBezTo>
                  <a:lnTo>
                    <a:pt x="21600" y="900"/>
                  </a:lnTo>
                  <a:cubicBezTo>
                    <a:pt x="14480" y="3630"/>
                    <a:pt x="9600" y="12048"/>
                    <a:pt x="9600" y="21600"/>
                  </a:cubicBezTo>
                  <a:close/>
                </a:path>
              </a:pathLst>
            </a:custGeom>
            <a:solidFill>
              <a:srgbClr val="2CB1B2"/>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76" name="Line"/>
            <p:cNvSpPr/>
            <p:nvPr/>
          </p:nvSpPr>
          <p:spPr>
            <a:xfrm>
              <a:off x="2957512" y="0"/>
              <a:ext cx="846138" cy="936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315" y="0"/>
                    <a:pt x="14590" y="7276"/>
                    <a:pt x="21600" y="21600"/>
                  </a:cubicBezTo>
                </a:path>
              </a:pathLst>
            </a:custGeom>
            <a:noFill/>
            <a:ln w="9525" cap="flat">
              <a:solidFill>
                <a:srgbClr val="FFFFFF"/>
              </a:solidFill>
              <a:prstDash val="solid"/>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grpSp>
      <p:grpSp>
        <p:nvGrpSpPr>
          <p:cNvPr id="627" name="Group"/>
          <p:cNvGrpSpPr/>
          <p:nvPr/>
        </p:nvGrpSpPr>
        <p:grpSpPr>
          <a:xfrm flipH="1">
            <a:off x="8210549" y="4875212"/>
            <a:ext cx="4660901" cy="2527301"/>
            <a:chOff x="0" y="0"/>
            <a:chExt cx="4660899" cy="2527300"/>
          </a:xfrm>
        </p:grpSpPr>
        <p:grpSp>
          <p:nvGrpSpPr>
            <p:cNvPr id="584" name="Group"/>
            <p:cNvGrpSpPr/>
            <p:nvPr/>
          </p:nvGrpSpPr>
          <p:grpSpPr>
            <a:xfrm>
              <a:off x="3519488" y="0"/>
              <a:ext cx="1141412" cy="2527300"/>
              <a:chOff x="0" y="0"/>
              <a:chExt cx="1141411" cy="2527300"/>
            </a:xfrm>
          </p:grpSpPr>
          <p:sp>
            <p:nvSpPr>
              <p:cNvPr id="578" name="Shape"/>
              <p:cNvSpPr/>
              <p:nvPr/>
            </p:nvSpPr>
            <p:spPr>
              <a:xfrm>
                <a:off x="337018" y="0"/>
                <a:ext cx="737627" cy="546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91"/>
                    </a:moveTo>
                    <a:lnTo>
                      <a:pt x="1554" y="4655"/>
                    </a:lnTo>
                    <a:lnTo>
                      <a:pt x="3595" y="2400"/>
                    </a:lnTo>
                    <a:lnTo>
                      <a:pt x="6185" y="800"/>
                    </a:lnTo>
                    <a:lnTo>
                      <a:pt x="8776" y="0"/>
                    </a:lnTo>
                    <a:lnTo>
                      <a:pt x="12209" y="255"/>
                    </a:lnTo>
                    <a:lnTo>
                      <a:pt x="14443" y="2036"/>
                    </a:lnTo>
                    <a:lnTo>
                      <a:pt x="16451" y="5236"/>
                    </a:lnTo>
                    <a:lnTo>
                      <a:pt x="17325" y="9491"/>
                    </a:lnTo>
                    <a:lnTo>
                      <a:pt x="17325" y="14364"/>
                    </a:lnTo>
                    <a:lnTo>
                      <a:pt x="21438" y="17673"/>
                    </a:lnTo>
                    <a:lnTo>
                      <a:pt x="21600" y="19164"/>
                    </a:lnTo>
                    <a:lnTo>
                      <a:pt x="20952" y="19309"/>
                    </a:lnTo>
                    <a:lnTo>
                      <a:pt x="16969" y="16327"/>
                    </a:lnTo>
                    <a:lnTo>
                      <a:pt x="15803" y="18509"/>
                    </a:lnTo>
                    <a:lnTo>
                      <a:pt x="13407" y="20364"/>
                    </a:lnTo>
                    <a:lnTo>
                      <a:pt x="11172" y="21309"/>
                    </a:lnTo>
                    <a:lnTo>
                      <a:pt x="7578" y="21600"/>
                    </a:lnTo>
                    <a:lnTo>
                      <a:pt x="2947" y="20073"/>
                    </a:lnTo>
                    <a:lnTo>
                      <a:pt x="842" y="16873"/>
                    </a:lnTo>
                    <a:lnTo>
                      <a:pt x="0" y="13673"/>
                    </a:lnTo>
                    <a:lnTo>
                      <a:pt x="0" y="9091"/>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79" name="Shape"/>
              <p:cNvSpPr/>
              <p:nvPr/>
            </p:nvSpPr>
            <p:spPr>
              <a:xfrm>
                <a:off x="262301" y="587375"/>
                <a:ext cx="656552" cy="8810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22" y="1401"/>
                    </a:moveTo>
                    <a:lnTo>
                      <a:pt x="5808" y="497"/>
                    </a:lnTo>
                    <a:lnTo>
                      <a:pt x="8894" y="158"/>
                    </a:lnTo>
                    <a:lnTo>
                      <a:pt x="11798" y="0"/>
                    </a:lnTo>
                    <a:lnTo>
                      <a:pt x="15646" y="249"/>
                    </a:lnTo>
                    <a:lnTo>
                      <a:pt x="19894" y="1401"/>
                    </a:lnTo>
                    <a:lnTo>
                      <a:pt x="21600" y="3479"/>
                    </a:lnTo>
                    <a:lnTo>
                      <a:pt x="21600" y="6643"/>
                    </a:lnTo>
                    <a:lnTo>
                      <a:pt x="21418" y="9625"/>
                    </a:lnTo>
                    <a:lnTo>
                      <a:pt x="19313" y="14212"/>
                    </a:lnTo>
                    <a:lnTo>
                      <a:pt x="17534" y="17940"/>
                    </a:lnTo>
                    <a:lnTo>
                      <a:pt x="15646" y="20335"/>
                    </a:lnTo>
                    <a:lnTo>
                      <a:pt x="11617" y="21600"/>
                    </a:lnTo>
                    <a:lnTo>
                      <a:pt x="5808" y="21329"/>
                    </a:lnTo>
                    <a:lnTo>
                      <a:pt x="2904" y="19431"/>
                    </a:lnTo>
                    <a:lnTo>
                      <a:pt x="1198" y="16607"/>
                    </a:lnTo>
                    <a:lnTo>
                      <a:pt x="218" y="13444"/>
                    </a:lnTo>
                    <a:lnTo>
                      <a:pt x="0" y="8699"/>
                    </a:lnTo>
                    <a:lnTo>
                      <a:pt x="799" y="5377"/>
                    </a:lnTo>
                    <a:lnTo>
                      <a:pt x="1924" y="2418"/>
                    </a:lnTo>
                    <a:lnTo>
                      <a:pt x="3122" y="1401"/>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80" name="Shape"/>
              <p:cNvSpPr/>
              <p:nvPr/>
            </p:nvSpPr>
            <p:spPr>
              <a:xfrm>
                <a:off x="0" y="587375"/>
                <a:ext cx="386300" cy="10842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88" y="147"/>
                    </a:moveTo>
                    <a:lnTo>
                      <a:pt x="19934" y="0"/>
                    </a:lnTo>
                    <a:lnTo>
                      <a:pt x="21600" y="955"/>
                    </a:lnTo>
                    <a:lnTo>
                      <a:pt x="18885" y="2186"/>
                    </a:lnTo>
                    <a:lnTo>
                      <a:pt x="14997" y="2847"/>
                    </a:lnTo>
                    <a:lnTo>
                      <a:pt x="11726" y="4463"/>
                    </a:lnTo>
                    <a:lnTo>
                      <a:pt x="7838" y="6631"/>
                    </a:lnTo>
                    <a:lnTo>
                      <a:pt x="6171" y="8651"/>
                    </a:lnTo>
                    <a:lnTo>
                      <a:pt x="5184" y="12086"/>
                    </a:lnTo>
                    <a:lnTo>
                      <a:pt x="6171" y="15318"/>
                    </a:lnTo>
                    <a:lnTo>
                      <a:pt x="8146" y="16824"/>
                    </a:lnTo>
                    <a:lnTo>
                      <a:pt x="6789" y="18441"/>
                    </a:lnTo>
                    <a:lnTo>
                      <a:pt x="5184" y="19653"/>
                    </a:lnTo>
                    <a:lnTo>
                      <a:pt x="5801" y="21600"/>
                    </a:lnTo>
                    <a:lnTo>
                      <a:pt x="3209" y="21471"/>
                    </a:lnTo>
                    <a:lnTo>
                      <a:pt x="926" y="19855"/>
                    </a:lnTo>
                    <a:lnTo>
                      <a:pt x="0" y="18441"/>
                    </a:lnTo>
                    <a:lnTo>
                      <a:pt x="2901" y="16531"/>
                    </a:lnTo>
                    <a:lnTo>
                      <a:pt x="1913" y="14786"/>
                    </a:lnTo>
                    <a:lnTo>
                      <a:pt x="926" y="11939"/>
                    </a:lnTo>
                    <a:lnTo>
                      <a:pt x="926" y="8504"/>
                    </a:lnTo>
                    <a:lnTo>
                      <a:pt x="2901" y="4867"/>
                    </a:lnTo>
                    <a:lnTo>
                      <a:pt x="6171" y="2186"/>
                    </a:lnTo>
                    <a:lnTo>
                      <a:pt x="9751" y="771"/>
                    </a:lnTo>
                    <a:lnTo>
                      <a:pt x="14688" y="147"/>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81" name="Shape"/>
              <p:cNvSpPr/>
              <p:nvPr/>
            </p:nvSpPr>
            <p:spPr>
              <a:xfrm>
                <a:off x="842546" y="614362"/>
                <a:ext cx="246406" cy="10302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9" y="58"/>
                    </a:moveTo>
                    <a:lnTo>
                      <a:pt x="9243" y="0"/>
                    </a:lnTo>
                    <a:lnTo>
                      <a:pt x="15373" y="1702"/>
                    </a:lnTo>
                    <a:lnTo>
                      <a:pt x="21600" y="6381"/>
                    </a:lnTo>
                    <a:lnTo>
                      <a:pt x="21600" y="11796"/>
                    </a:lnTo>
                    <a:lnTo>
                      <a:pt x="18584" y="16418"/>
                    </a:lnTo>
                    <a:lnTo>
                      <a:pt x="21600" y="17984"/>
                    </a:lnTo>
                    <a:lnTo>
                      <a:pt x="21600" y="20111"/>
                    </a:lnTo>
                    <a:lnTo>
                      <a:pt x="18584" y="21600"/>
                    </a:lnTo>
                    <a:lnTo>
                      <a:pt x="14497" y="20266"/>
                    </a:lnTo>
                    <a:lnTo>
                      <a:pt x="12357" y="18197"/>
                    </a:lnTo>
                    <a:lnTo>
                      <a:pt x="7784" y="16630"/>
                    </a:lnTo>
                    <a:lnTo>
                      <a:pt x="12941" y="15219"/>
                    </a:lnTo>
                    <a:lnTo>
                      <a:pt x="15957" y="11796"/>
                    </a:lnTo>
                    <a:lnTo>
                      <a:pt x="15957" y="8586"/>
                    </a:lnTo>
                    <a:lnTo>
                      <a:pt x="12941" y="5395"/>
                    </a:lnTo>
                    <a:lnTo>
                      <a:pt x="6714" y="3036"/>
                    </a:lnTo>
                    <a:lnTo>
                      <a:pt x="0" y="1914"/>
                    </a:lnTo>
                    <a:lnTo>
                      <a:pt x="389" y="58"/>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82" name="Shape"/>
              <p:cNvSpPr/>
              <p:nvPr/>
            </p:nvSpPr>
            <p:spPr>
              <a:xfrm>
                <a:off x="263890" y="1293812"/>
                <a:ext cx="553221" cy="12334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3" y="0"/>
                    </a:moveTo>
                    <a:lnTo>
                      <a:pt x="4613" y="887"/>
                    </a:lnTo>
                    <a:lnTo>
                      <a:pt x="5648" y="1807"/>
                    </a:lnTo>
                    <a:lnTo>
                      <a:pt x="6640" y="4936"/>
                    </a:lnTo>
                    <a:lnTo>
                      <a:pt x="7114" y="7049"/>
                    </a:lnTo>
                    <a:lnTo>
                      <a:pt x="7114" y="10631"/>
                    </a:lnTo>
                    <a:lnTo>
                      <a:pt x="6984" y="14018"/>
                    </a:lnTo>
                    <a:lnTo>
                      <a:pt x="5950" y="16728"/>
                    </a:lnTo>
                    <a:lnTo>
                      <a:pt x="5174" y="17551"/>
                    </a:lnTo>
                    <a:lnTo>
                      <a:pt x="10434" y="18003"/>
                    </a:lnTo>
                    <a:lnTo>
                      <a:pt x="14917" y="18535"/>
                    </a:lnTo>
                    <a:lnTo>
                      <a:pt x="20910" y="19648"/>
                    </a:lnTo>
                    <a:lnTo>
                      <a:pt x="21600" y="20084"/>
                    </a:lnTo>
                    <a:lnTo>
                      <a:pt x="21040" y="20939"/>
                    </a:lnTo>
                    <a:lnTo>
                      <a:pt x="18065" y="21600"/>
                    </a:lnTo>
                    <a:lnTo>
                      <a:pt x="16944" y="21229"/>
                    </a:lnTo>
                    <a:lnTo>
                      <a:pt x="15909" y="20326"/>
                    </a:lnTo>
                    <a:lnTo>
                      <a:pt x="13063" y="19584"/>
                    </a:lnTo>
                    <a:lnTo>
                      <a:pt x="8149" y="18745"/>
                    </a:lnTo>
                    <a:lnTo>
                      <a:pt x="4958" y="18535"/>
                    </a:lnTo>
                    <a:lnTo>
                      <a:pt x="1164" y="18535"/>
                    </a:lnTo>
                    <a:lnTo>
                      <a:pt x="1164" y="17841"/>
                    </a:lnTo>
                    <a:lnTo>
                      <a:pt x="2975" y="17099"/>
                    </a:lnTo>
                    <a:lnTo>
                      <a:pt x="4613" y="14696"/>
                    </a:lnTo>
                    <a:lnTo>
                      <a:pt x="5174" y="12147"/>
                    </a:lnTo>
                    <a:lnTo>
                      <a:pt x="4958" y="9905"/>
                    </a:lnTo>
                    <a:lnTo>
                      <a:pt x="4613" y="7049"/>
                    </a:lnTo>
                    <a:lnTo>
                      <a:pt x="3622" y="4565"/>
                    </a:lnTo>
                    <a:lnTo>
                      <a:pt x="1509" y="2758"/>
                    </a:lnTo>
                    <a:lnTo>
                      <a:pt x="0" y="1113"/>
                    </a:lnTo>
                    <a:lnTo>
                      <a:pt x="474" y="516"/>
                    </a:lnTo>
                    <a:lnTo>
                      <a:pt x="2113" y="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83" name="Shape"/>
              <p:cNvSpPr/>
              <p:nvPr/>
            </p:nvSpPr>
            <p:spPr>
              <a:xfrm>
                <a:off x="631114" y="1293812"/>
                <a:ext cx="510298" cy="11128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00"/>
                    </a:moveTo>
                    <a:lnTo>
                      <a:pt x="0" y="322"/>
                    </a:lnTo>
                    <a:lnTo>
                      <a:pt x="2197" y="0"/>
                    </a:lnTo>
                    <a:lnTo>
                      <a:pt x="5657" y="0"/>
                    </a:lnTo>
                    <a:lnTo>
                      <a:pt x="8135" y="787"/>
                    </a:lnTo>
                    <a:lnTo>
                      <a:pt x="8649" y="1503"/>
                    </a:lnTo>
                    <a:lnTo>
                      <a:pt x="8135" y="3096"/>
                    </a:lnTo>
                    <a:lnTo>
                      <a:pt x="6452" y="5047"/>
                    </a:lnTo>
                    <a:lnTo>
                      <a:pt x="5657" y="8089"/>
                    </a:lnTo>
                    <a:lnTo>
                      <a:pt x="5236" y="10057"/>
                    </a:lnTo>
                    <a:lnTo>
                      <a:pt x="5236" y="10379"/>
                    </a:lnTo>
                    <a:lnTo>
                      <a:pt x="5938" y="13153"/>
                    </a:lnTo>
                    <a:lnTo>
                      <a:pt x="7200" y="14728"/>
                    </a:lnTo>
                    <a:lnTo>
                      <a:pt x="8135" y="15963"/>
                    </a:lnTo>
                    <a:lnTo>
                      <a:pt x="7948" y="16500"/>
                    </a:lnTo>
                    <a:lnTo>
                      <a:pt x="11174" y="17931"/>
                    </a:lnTo>
                    <a:lnTo>
                      <a:pt x="14587" y="18844"/>
                    </a:lnTo>
                    <a:lnTo>
                      <a:pt x="18374" y="19703"/>
                    </a:lnTo>
                    <a:lnTo>
                      <a:pt x="21600" y="20115"/>
                    </a:lnTo>
                    <a:lnTo>
                      <a:pt x="21600" y="20830"/>
                    </a:lnTo>
                    <a:lnTo>
                      <a:pt x="19823" y="21421"/>
                    </a:lnTo>
                    <a:lnTo>
                      <a:pt x="15616" y="21600"/>
                    </a:lnTo>
                    <a:lnTo>
                      <a:pt x="12623" y="21224"/>
                    </a:lnTo>
                    <a:lnTo>
                      <a:pt x="12623" y="20687"/>
                    </a:lnTo>
                    <a:lnTo>
                      <a:pt x="10145" y="18844"/>
                    </a:lnTo>
                    <a:lnTo>
                      <a:pt x="5938" y="17878"/>
                    </a:lnTo>
                    <a:lnTo>
                      <a:pt x="2945" y="16876"/>
                    </a:lnTo>
                    <a:lnTo>
                      <a:pt x="748" y="16357"/>
                    </a:lnTo>
                    <a:lnTo>
                      <a:pt x="1449" y="15694"/>
                    </a:lnTo>
                    <a:lnTo>
                      <a:pt x="2712" y="13923"/>
                    </a:lnTo>
                    <a:lnTo>
                      <a:pt x="2712" y="10576"/>
                    </a:lnTo>
                    <a:lnTo>
                      <a:pt x="2197" y="8196"/>
                    </a:lnTo>
                    <a:lnTo>
                      <a:pt x="2197" y="5852"/>
                    </a:lnTo>
                    <a:lnTo>
                      <a:pt x="1964" y="3275"/>
                    </a:lnTo>
                    <a:lnTo>
                      <a:pt x="0" y="170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grpSp>
        <p:grpSp>
          <p:nvGrpSpPr>
            <p:cNvPr id="591" name="Group"/>
            <p:cNvGrpSpPr/>
            <p:nvPr/>
          </p:nvGrpSpPr>
          <p:grpSpPr>
            <a:xfrm>
              <a:off x="2449513" y="142875"/>
              <a:ext cx="852487" cy="2078038"/>
              <a:chOff x="0" y="0"/>
              <a:chExt cx="852486" cy="2078037"/>
            </a:xfrm>
          </p:grpSpPr>
          <p:sp>
            <p:nvSpPr>
              <p:cNvPr id="585" name="Shape"/>
              <p:cNvSpPr/>
              <p:nvPr/>
            </p:nvSpPr>
            <p:spPr>
              <a:xfrm>
                <a:off x="249701" y="0"/>
                <a:ext cx="556663" cy="4464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123"/>
                    </a:moveTo>
                    <a:lnTo>
                      <a:pt x="1543" y="4696"/>
                    </a:lnTo>
                    <a:lnTo>
                      <a:pt x="3600" y="2415"/>
                    </a:lnTo>
                    <a:lnTo>
                      <a:pt x="6171" y="760"/>
                    </a:lnTo>
                    <a:lnTo>
                      <a:pt x="8743" y="0"/>
                    </a:lnTo>
                    <a:lnTo>
                      <a:pt x="12171" y="224"/>
                    </a:lnTo>
                    <a:lnTo>
                      <a:pt x="14400" y="1968"/>
                    </a:lnTo>
                    <a:lnTo>
                      <a:pt x="16457" y="5232"/>
                    </a:lnTo>
                    <a:lnTo>
                      <a:pt x="17357" y="9525"/>
                    </a:lnTo>
                    <a:lnTo>
                      <a:pt x="17357" y="14355"/>
                    </a:lnTo>
                    <a:lnTo>
                      <a:pt x="21429" y="17709"/>
                    </a:lnTo>
                    <a:lnTo>
                      <a:pt x="21600" y="19185"/>
                    </a:lnTo>
                    <a:lnTo>
                      <a:pt x="20914" y="19319"/>
                    </a:lnTo>
                    <a:lnTo>
                      <a:pt x="17014" y="16368"/>
                    </a:lnTo>
                    <a:lnTo>
                      <a:pt x="15814" y="18514"/>
                    </a:lnTo>
                    <a:lnTo>
                      <a:pt x="13371" y="20393"/>
                    </a:lnTo>
                    <a:lnTo>
                      <a:pt x="11143" y="21332"/>
                    </a:lnTo>
                    <a:lnTo>
                      <a:pt x="7586" y="21600"/>
                    </a:lnTo>
                    <a:lnTo>
                      <a:pt x="2957" y="20124"/>
                    </a:lnTo>
                    <a:lnTo>
                      <a:pt x="857" y="16904"/>
                    </a:lnTo>
                    <a:lnTo>
                      <a:pt x="0" y="13684"/>
                    </a:lnTo>
                    <a:lnTo>
                      <a:pt x="0" y="9123"/>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86" name="Shape"/>
              <p:cNvSpPr/>
              <p:nvPr/>
            </p:nvSpPr>
            <p:spPr>
              <a:xfrm>
                <a:off x="195625" y="482968"/>
                <a:ext cx="488273" cy="7244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35" y="1402"/>
                    </a:moveTo>
                    <a:lnTo>
                      <a:pt x="5829" y="467"/>
                    </a:lnTo>
                    <a:lnTo>
                      <a:pt x="8914" y="137"/>
                    </a:lnTo>
                    <a:lnTo>
                      <a:pt x="11853" y="0"/>
                    </a:lnTo>
                    <a:lnTo>
                      <a:pt x="15673" y="220"/>
                    </a:lnTo>
                    <a:lnTo>
                      <a:pt x="19935" y="1402"/>
                    </a:lnTo>
                    <a:lnTo>
                      <a:pt x="21600" y="3463"/>
                    </a:lnTo>
                    <a:lnTo>
                      <a:pt x="21600" y="6623"/>
                    </a:lnTo>
                    <a:lnTo>
                      <a:pt x="21453" y="9618"/>
                    </a:lnTo>
                    <a:lnTo>
                      <a:pt x="19298" y="14180"/>
                    </a:lnTo>
                    <a:lnTo>
                      <a:pt x="17584" y="17918"/>
                    </a:lnTo>
                    <a:lnTo>
                      <a:pt x="15673" y="20336"/>
                    </a:lnTo>
                    <a:lnTo>
                      <a:pt x="11608" y="21600"/>
                    </a:lnTo>
                    <a:lnTo>
                      <a:pt x="5829" y="21325"/>
                    </a:lnTo>
                    <a:lnTo>
                      <a:pt x="2939" y="19402"/>
                    </a:lnTo>
                    <a:lnTo>
                      <a:pt x="1224" y="16598"/>
                    </a:lnTo>
                    <a:lnTo>
                      <a:pt x="245" y="13438"/>
                    </a:lnTo>
                    <a:lnTo>
                      <a:pt x="0" y="8684"/>
                    </a:lnTo>
                    <a:lnTo>
                      <a:pt x="833" y="5359"/>
                    </a:lnTo>
                    <a:lnTo>
                      <a:pt x="2008" y="2391"/>
                    </a:lnTo>
                    <a:lnTo>
                      <a:pt x="3135" y="1402"/>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87" name="Shape"/>
              <p:cNvSpPr/>
              <p:nvPr/>
            </p:nvSpPr>
            <p:spPr>
              <a:xfrm>
                <a:off x="0" y="482968"/>
                <a:ext cx="289465" cy="8880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05" y="134"/>
                    </a:moveTo>
                    <a:lnTo>
                      <a:pt x="19938" y="0"/>
                    </a:lnTo>
                    <a:lnTo>
                      <a:pt x="21600" y="940"/>
                    </a:lnTo>
                    <a:lnTo>
                      <a:pt x="19025" y="2149"/>
                    </a:lnTo>
                    <a:lnTo>
                      <a:pt x="15120" y="2843"/>
                    </a:lnTo>
                    <a:lnTo>
                      <a:pt x="11880" y="4454"/>
                    </a:lnTo>
                    <a:lnTo>
                      <a:pt x="7809" y="6603"/>
                    </a:lnTo>
                    <a:lnTo>
                      <a:pt x="6231" y="8640"/>
                    </a:lnTo>
                    <a:lnTo>
                      <a:pt x="5151" y="12087"/>
                    </a:lnTo>
                    <a:lnTo>
                      <a:pt x="6231" y="15310"/>
                    </a:lnTo>
                    <a:lnTo>
                      <a:pt x="8225" y="16810"/>
                    </a:lnTo>
                    <a:lnTo>
                      <a:pt x="6895" y="18444"/>
                    </a:lnTo>
                    <a:lnTo>
                      <a:pt x="5151" y="19653"/>
                    </a:lnTo>
                    <a:lnTo>
                      <a:pt x="5815" y="21600"/>
                    </a:lnTo>
                    <a:lnTo>
                      <a:pt x="3240" y="21443"/>
                    </a:lnTo>
                    <a:lnTo>
                      <a:pt x="997" y="19854"/>
                    </a:lnTo>
                    <a:lnTo>
                      <a:pt x="0" y="18444"/>
                    </a:lnTo>
                    <a:lnTo>
                      <a:pt x="2991" y="16541"/>
                    </a:lnTo>
                    <a:lnTo>
                      <a:pt x="1911" y="14795"/>
                    </a:lnTo>
                    <a:lnTo>
                      <a:pt x="997" y="11930"/>
                    </a:lnTo>
                    <a:lnTo>
                      <a:pt x="997" y="8506"/>
                    </a:lnTo>
                    <a:lnTo>
                      <a:pt x="2991" y="4857"/>
                    </a:lnTo>
                    <a:lnTo>
                      <a:pt x="6231" y="2149"/>
                    </a:lnTo>
                    <a:lnTo>
                      <a:pt x="9720" y="739"/>
                    </a:lnTo>
                    <a:lnTo>
                      <a:pt x="14705" y="134"/>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88" name="Shape"/>
              <p:cNvSpPr/>
              <p:nvPr/>
            </p:nvSpPr>
            <p:spPr>
              <a:xfrm>
                <a:off x="633003" y="505211"/>
                <a:ext cx="179723" cy="8436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8" y="47"/>
                    </a:moveTo>
                    <a:lnTo>
                      <a:pt x="9276" y="0"/>
                    </a:lnTo>
                    <a:lnTo>
                      <a:pt x="15372" y="1674"/>
                    </a:lnTo>
                    <a:lnTo>
                      <a:pt x="21600" y="6367"/>
                    </a:lnTo>
                    <a:lnTo>
                      <a:pt x="21600" y="11790"/>
                    </a:lnTo>
                    <a:lnTo>
                      <a:pt x="18420" y="16389"/>
                    </a:lnTo>
                    <a:lnTo>
                      <a:pt x="21600" y="17969"/>
                    </a:lnTo>
                    <a:lnTo>
                      <a:pt x="21600" y="20091"/>
                    </a:lnTo>
                    <a:lnTo>
                      <a:pt x="18420" y="21600"/>
                    </a:lnTo>
                    <a:lnTo>
                      <a:pt x="14312" y="20232"/>
                    </a:lnTo>
                    <a:lnTo>
                      <a:pt x="12191" y="18157"/>
                    </a:lnTo>
                    <a:lnTo>
                      <a:pt x="7686" y="16601"/>
                    </a:lnTo>
                    <a:lnTo>
                      <a:pt x="12854" y="15186"/>
                    </a:lnTo>
                    <a:lnTo>
                      <a:pt x="15902" y="11790"/>
                    </a:lnTo>
                    <a:lnTo>
                      <a:pt x="15902" y="8583"/>
                    </a:lnTo>
                    <a:lnTo>
                      <a:pt x="12854" y="5376"/>
                    </a:lnTo>
                    <a:lnTo>
                      <a:pt x="6626" y="3042"/>
                    </a:lnTo>
                    <a:lnTo>
                      <a:pt x="0" y="1886"/>
                    </a:lnTo>
                    <a:lnTo>
                      <a:pt x="398" y="47"/>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89" name="Shape"/>
              <p:cNvSpPr/>
              <p:nvPr/>
            </p:nvSpPr>
            <p:spPr>
              <a:xfrm>
                <a:off x="198806" y="1061260"/>
                <a:ext cx="410340" cy="10167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0" y="0"/>
                    </a:moveTo>
                    <a:lnTo>
                      <a:pt x="4645" y="902"/>
                    </a:lnTo>
                    <a:lnTo>
                      <a:pt x="5516" y="1803"/>
                    </a:lnTo>
                    <a:lnTo>
                      <a:pt x="6561" y="4939"/>
                    </a:lnTo>
                    <a:lnTo>
                      <a:pt x="7084" y="7056"/>
                    </a:lnTo>
                    <a:lnTo>
                      <a:pt x="7084" y="10643"/>
                    </a:lnTo>
                    <a:lnTo>
                      <a:pt x="6910" y="14015"/>
                    </a:lnTo>
                    <a:lnTo>
                      <a:pt x="5923" y="16719"/>
                    </a:lnTo>
                    <a:lnTo>
                      <a:pt x="5110" y="17562"/>
                    </a:lnTo>
                    <a:lnTo>
                      <a:pt x="10394" y="18013"/>
                    </a:lnTo>
                    <a:lnTo>
                      <a:pt x="14923" y="18542"/>
                    </a:lnTo>
                    <a:lnTo>
                      <a:pt x="20845" y="19640"/>
                    </a:lnTo>
                    <a:lnTo>
                      <a:pt x="21600" y="20110"/>
                    </a:lnTo>
                    <a:lnTo>
                      <a:pt x="21019" y="20914"/>
                    </a:lnTo>
                    <a:lnTo>
                      <a:pt x="18000" y="21600"/>
                    </a:lnTo>
                    <a:lnTo>
                      <a:pt x="16839" y="21228"/>
                    </a:lnTo>
                    <a:lnTo>
                      <a:pt x="15910" y="20326"/>
                    </a:lnTo>
                    <a:lnTo>
                      <a:pt x="13123" y="19581"/>
                    </a:lnTo>
                    <a:lnTo>
                      <a:pt x="8071" y="18758"/>
                    </a:lnTo>
                    <a:lnTo>
                      <a:pt x="4877" y="18542"/>
                    </a:lnTo>
                    <a:lnTo>
                      <a:pt x="1045" y="18542"/>
                    </a:lnTo>
                    <a:lnTo>
                      <a:pt x="1045" y="17856"/>
                    </a:lnTo>
                    <a:lnTo>
                      <a:pt x="2903" y="17111"/>
                    </a:lnTo>
                    <a:lnTo>
                      <a:pt x="4645" y="14701"/>
                    </a:lnTo>
                    <a:lnTo>
                      <a:pt x="5110" y="12152"/>
                    </a:lnTo>
                    <a:lnTo>
                      <a:pt x="4877" y="9898"/>
                    </a:lnTo>
                    <a:lnTo>
                      <a:pt x="4645" y="7056"/>
                    </a:lnTo>
                    <a:lnTo>
                      <a:pt x="3600" y="4587"/>
                    </a:lnTo>
                    <a:lnTo>
                      <a:pt x="1452" y="2764"/>
                    </a:lnTo>
                    <a:lnTo>
                      <a:pt x="0" y="1137"/>
                    </a:lnTo>
                    <a:lnTo>
                      <a:pt x="406" y="529"/>
                    </a:lnTo>
                    <a:lnTo>
                      <a:pt x="2090" y="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90" name="Shape"/>
              <p:cNvSpPr/>
              <p:nvPr/>
            </p:nvSpPr>
            <p:spPr>
              <a:xfrm>
                <a:off x="469185" y="1064437"/>
                <a:ext cx="383302" cy="9119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00"/>
                    </a:moveTo>
                    <a:lnTo>
                      <a:pt x="0" y="327"/>
                    </a:lnTo>
                    <a:lnTo>
                      <a:pt x="2254" y="0"/>
                    </a:lnTo>
                    <a:lnTo>
                      <a:pt x="5697" y="0"/>
                    </a:lnTo>
                    <a:lnTo>
                      <a:pt x="8264" y="806"/>
                    </a:lnTo>
                    <a:lnTo>
                      <a:pt x="8765" y="1526"/>
                    </a:lnTo>
                    <a:lnTo>
                      <a:pt x="8264" y="3095"/>
                    </a:lnTo>
                    <a:lnTo>
                      <a:pt x="6511" y="5079"/>
                    </a:lnTo>
                    <a:lnTo>
                      <a:pt x="5697" y="8086"/>
                    </a:lnTo>
                    <a:lnTo>
                      <a:pt x="5197" y="10070"/>
                    </a:lnTo>
                    <a:lnTo>
                      <a:pt x="5197" y="10375"/>
                    </a:lnTo>
                    <a:lnTo>
                      <a:pt x="6010" y="13143"/>
                    </a:lnTo>
                    <a:lnTo>
                      <a:pt x="7263" y="14712"/>
                    </a:lnTo>
                    <a:lnTo>
                      <a:pt x="8264" y="15977"/>
                    </a:lnTo>
                    <a:lnTo>
                      <a:pt x="7951" y="16500"/>
                    </a:lnTo>
                    <a:lnTo>
                      <a:pt x="11207" y="17938"/>
                    </a:lnTo>
                    <a:lnTo>
                      <a:pt x="14650" y="18854"/>
                    </a:lnTo>
                    <a:lnTo>
                      <a:pt x="18407" y="19704"/>
                    </a:lnTo>
                    <a:lnTo>
                      <a:pt x="21600" y="20118"/>
                    </a:lnTo>
                    <a:lnTo>
                      <a:pt x="21600" y="20837"/>
                    </a:lnTo>
                    <a:lnTo>
                      <a:pt x="19972" y="21426"/>
                    </a:lnTo>
                    <a:lnTo>
                      <a:pt x="15715" y="21600"/>
                    </a:lnTo>
                    <a:lnTo>
                      <a:pt x="12710" y="21229"/>
                    </a:lnTo>
                    <a:lnTo>
                      <a:pt x="12710" y="20706"/>
                    </a:lnTo>
                    <a:lnTo>
                      <a:pt x="10205" y="18854"/>
                    </a:lnTo>
                    <a:lnTo>
                      <a:pt x="6010" y="17873"/>
                    </a:lnTo>
                    <a:lnTo>
                      <a:pt x="3068" y="16892"/>
                    </a:lnTo>
                    <a:lnTo>
                      <a:pt x="814" y="16369"/>
                    </a:lnTo>
                    <a:lnTo>
                      <a:pt x="1503" y="15715"/>
                    </a:lnTo>
                    <a:lnTo>
                      <a:pt x="2755" y="13928"/>
                    </a:lnTo>
                    <a:lnTo>
                      <a:pt x="2755" y="10593"/>
                    </a:lnTo>
                    <a:lnTo>
                      <a:pt x="2254" y="8217"/>
                    </a:lnTo>
                    <a:lnTo>
                      <a:pt x="2254" y="5863"/>
                    </a:lnTo>
                    <a:lnTo>
                      <a:pt x="1941" y="3291"/>
                    </a:lnTo>
                    <a:lnTo>
                      <a:pt x="0" y="170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grpSp>
        <p:grpSp>
          <p:nvGrpSpPr>
            <p:cNvPr id="598" name="Group"/>
            <p:cNvGrpSpPr/>
            <p:nvPr/>
          </p:nvGrpSpPr>
          <p:grpSpPr>
            <a:xfrm>
              <a:off x="896937" y="576262"/>
              <a:ext cx="442913" cy="1336676"/>
              <a:chOff x="0" y="0"/>
              <a:chExt cx="442912" cy="1336675"/>
            </a:xfrm>
          </p:grpSpPr>
          <p:sp>
            <p:nvSpPr>
              <p:cNvPr id="592" name="Shape"/>
              <p:cNvSpPr/>
              <p:nvPr/>
            </p:nvSpPr>
            <p:spPr>
              <a:xfrm>
                <a:off x="127000" y="0"/>
                <a:ext cx="288925" cy="2876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208"/>
                    </a:moveTo>
                    <a:lnTo>
                      <a:pt x="1555" y="4777"/>
                    </a:lnTo>
                    <a:lnTo>
                      <a:pt x="3600" y="2423"/>
                    </a:lnTo>
                    <a:lnTo>
                      <a:pt x="6218" y="831"/>
                    </a:lnTo>
                    <a:lnTo>
                      <a:pt x="8755" y="0"/>
                    </a:lnTo>
                    <a:lnTo>
                      <a:pt x="12191" y="346"/>
                    </a:lnTo>
                    <a:lnTo>
                      <a:pt x="14400" y="2077"/>
                    </a:lnTo>
                    <a:lnTo>
                      <a:pt x="16445" y="5262"/>
                    </a:lnTo>
                    <a:lnTo>
                      <a:pt x="17345" y="9554"/>
                    </a:lnTo>
                    <a:lnTo>
                      <a:pt x="17345" y="14400"/>
                    </a:lnTo>
                    <a:lnTo>
                      <a:pt x="21436" y="17792"/>
                    </a:lnTo>
                    <a:lnTo>
                      <a:pt x="21600" y="19177"/>
                    </a:lnTo>
                    <a:lnTo>
                      <a:pt x="20945" y="19385"/>
                    </a:lnTo>
                    <a:lnTo>
                      <a:pt x="16936" y="16408"/>
                    </a:lnTo>
                    <a:lnTo>
                      <a:pt x="15791" y="18554"/>
                    </a:lnTo>
                    <a:lnTo>
                      <a:pt x="13336" y="20423"/>
                    </a:lnTo>
                    <a:lnTo>
                      <a:pt x="11209" y="21392"/>
                    </a:lnTo>
                    <a:lnTo>
                      <a:pt x="7609" y="21600"/>
                    </a:lnTo>
                    <a:lnTo>
                      <a:pt x="2945" y="20215"/>
                    </a:lnTo>
                    <a:lnTo>
                      <a:pt x="900" y="16962"/>
                    </a:lnTo>
                    <a:lnTo>
                      <a:pt x="0" y="13708"/>
                    </a:lnTo>
                    <a:lnTo>
                      <a:pt x="0" y="9208"/>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93" name="Shape"/>
              <p:cNvSpPr/>
              <p:nvPr/>
            </p:nvSpPr>
            <p:spPr>
              <a:xfrm>
                <a:off x="103187" y="313109"/>
                <a:ext cx="257176" cy="4609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46" y="1382"/>
                    </a:moveTo>
                    <a:lnTo>
                      <a:pt x="5631" y="475"/>
                    </a:lnTo>
                    <a:lnTo>
                      <a:pt x="8862" y="173"/>
                    </a:lnTo>
                    <a:lnTo>
                      <a:pt x="11723" y="0"/>
                    </a:lnTo>
                    <a:lnTo>
                      <a:pt x="15508" y="216"/>
                    </a:lnTo>
                    <a:lnTo>
                      <a:pt x="19846" y="1382"/>
                    </a:lnTo>
                    <a:lnTo>
                      <a:pt x="21600" y="3456"/>
                    </a:lnTo>
                    <a:lnTo>
                      <a:pt x="21600" y="6653"/>
                    </a:lnTo>
                    <a:lnTo>
                      <a:pt x="21323" y="9590"/>
                    </a:lnTo>
                    <a:lnTo>
                      <a:pt x="19292" y="14213"/>
                    </a:lnTo>
                    <a:lnTo>
                      <a:pt x="17538" y="17928"/>
                    </a:lnTo>
                    <a:lnTo>
                      <a:pt x="15508" y="20304"/>
                    </a:lnTo>
                    <a:lnTo>
                      <a:pt x="11446" y="21600"/>
                    </a:lnTo>
                    <a:lnTo>
                      <a:pt x="5631" y="21341"/>
                    </a:lnTo>
                    <a:lnTo>
                      <a:pt x="2769" y="19440"/>
                    </a:lnTo>
                    <a:lnTo>
                      <a:pt x="1015" y="16589"/>
                    </a:lnTo>
                    <a:lnTo>
                      <a:pt x="185" y="13478"/>
                    </a:lnTo>
                    <a:lnTo>
                      <a:pt x="0" y="8726"/>
                    </a:lnTo>
                    <a:lnTo>
                      <a:pt x="738" y="5400"/>
                    </a:lnTo>
                    <a:lnTo>
                      <a:pt x="1938" y="2376"/>
                    </a:lnTo>
                    <a:lnTo>
                      <a:pt x="3046" y="1382"/>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94" name="Shape"/>
              <p:cNvSpPr/>
              <p:nvPr/>
            </p:nvSpPr>
            <p:spPr>
              <a:xfrm>
                <a:off x="0" y="313109"/>
                <a:ext cx="147638" cy="569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880" y="140"/>
                    </a:moveTo>
                    <a:lnTo>
                      <a:pt x="19840" y="0"/>
                    </a:lnTo>
                    <a:lnTo>
                      <a:pt x="21600" y="945"/>
                    </a:lnTo>
                    <a:lnTo>
                      <a:pt x="19040" y="2135"/>
                    </a:lnTo>
                    <a:lnTo>
                      <a:pt x="15040" y="2836"/>
                    </a:lnTo>
                    <a:lnTo>
                      <a:pt x="11840" y="4446"/>
                    </a:lnTo>
                    <a:lnTo>
                      <a:pt x="7840" y="6617"/>
                    </a:lnTo>
                    <a:lnTo>
                      <a:pt x="6240" y="8612"/>
                    </a:lnTo>
                    <a:lnTo>
                      <a:pt x="5280" y="12078"/>
                    </a:lnTo>
                    <a:lnTo>
                      <a:pt x="6240" y="15334"/>
                    </a:lnTo>
                    <a:lnTo>
                      <a:pt x="8320" y="16804"/>
                    </a:lnTo>
                    <a:lnTo>
                      <a:pt x="6720" y="18449"/>
                    </a:lnTo>
                    <a:lnTo>
                      <a:pt x="5280" y="19675"/>
                    </a:lnTo>
                    <a:lnTo>
                      <a:pt x="5760" y="21600"/>
                    </a:lnTo>
                    <a:lnTo>
                      <a:pt x="3200" y="21460"/>
                    </a:lnTo>
                    <a:lnTo>
                      <a:pt x="960" y="19850"/>
                    </a:lnTo>
                    <a:lnTo>
                      <a:pt x="0" y="18449"/>
                    </a:lnTo>
                    <a:lnTo>
                      <a:pt x="3040" y="16524"/>
                    </a:lnTo>
                    <a:lnTo>
                      <a:pt x="2080" y="14773"/>
                    </a:lnTo>
                    <a:lnTo>
                      <a:pt x="960" y="11938"/>
                    </a:lnTo>
                    <a:lnTo>
                      <a:pt x="960" y="8507"/>
                    </a:lnTo>
                    <a:lnTo>
                      <a:pt x="3040" y="4866"/>
                    </a:lnTo>
                    <a:lnTo>
                      <a:pt x="6240" y="2135"/>
                    </a:lnTo>
                    <a:lnTo>
                      <a:pt x="9760" y="735"/>
                    </a:lnTo>
                    <a:lnTo>
                      <a:pt x="14880" y="14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95" name="Shape"/>
              <p:cNvSpPr/>
              <p:nvPr/>
            </p:nvSpPr>
            <p:spPr>
              <a:xfrm>
                <a:off x="330200" y="325824"/>
                <a:ext cx="92076" cy="5451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4" y="109"/>
                    </a:moveTo>
                    <a:lnTo>
                      <a:pt x="9000" y="0"/>
                    </a:lnTo>
                    <a:lnTo>
                      <a:pt x="15171" y="1715"/>
                    </a:lnTo>
                    <a:lnTo>
                      <a:pt x="21600" y="6385"/>
                    </a:lnTo>
                    <a:lnTo>
                      <a:pt x="21600" y="11785"/>
                    </a:lnTo>
                    <a:lnTo>
                      <a:pt x="18257" y="16382"/>
                    </a:lnTo>
                    <a:lnTo>
                      <a:pt x="21600" y="17988"/>
                    </a:lnTo>
                    <a:lnTo>
                      <a:pt x="21600" y="20068"/>
                    </a:lnTo>
                    <a:lnTo>
                      <a:pt x="18257" y="21600"/>
                    </a:lnTo>
                    <a:lnTo>
                      <a:pt x="14143" y="20250"/>
                    </a:lnTo>
                    <a:lnTo>
                      <a:pt x="12343" y="18170"/>
                    </a:lnTo>
                    <a:lnTo>
                      <a:pt x="7457" y="16638"/>
                    </a:lnTo>
                    <a:lnTo>
                      <a:pt x="12600" y="15215"/>
                    </a:lnTo>
                    <a:lnTo>
                      <a:pt x="15943" y="11785"/>
                    </a:lnTo>
                    <a:lnTo>
                      <a:pt x="15943" y="8611"/>
                    </a:lnTo>
                    <a:lnTo>
                      <a:pt x="12600" y="5400"/>
                    </a:lnTo>
                    <a:lnTo>
                      <a:pt x="6686" y="3065"/>
                    </a:lnTo>
                    <a:lnTo>
                      <a:pt x="0" y="1934"/>
                    </a:lnTo>
                    <a:lnTo>
                      <a:pt x="514" y="109"/>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96" name="Shape"/>
              <p:cNvSpPr/>
              <p:nvPr/>
            </p:nvSpPr>
            <p:spPr>
              <a:xfrm>
                <a:off x="103187" y="681847"/>
                <a:ext cx="209551" cy="6548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 y="0"/>
                    </a:moveTo>
                    <a:lnTo>
                      <a:pt x="4661" y="885"/>
                    </a:lnTo>
                    <a:lnTo>
                      <a:pt x="5571" y="1769"/>
                    </a:lnTo>
                    <a:lnTo>
                      <a:pt x="6594" y="4942"/>
                    </a:lnTo>
                    <a:lnTo>
                      <a:pt x="7162" y="7047"/>
                    </a:lnTo>
                    <a:lnTo>
                      <a:pt x="7162" y="10647"/>
                    </a:lnTo>
                    <a:lnTo>
                      <a:pt x="6935" y="14003"/>
                    </a:lnTo>
                    <a:lnTo>
                      <a:pt x="5912" y="16749"/>
                    </a:lnTo>
                    <a:lnTo>
                      <a:pt x="5002" y="17573"/>
                    </a:lnTo>
                    <a:lnTo>
                      <a:pt x="10345" y="18000"/>
                    </a:lnTo>
                    <a:lnTo>
                      <a:pt x="14893" y="18519"/>
                    </a:lnTo>
                    <a:lnTo>
                      <a:pt x="20918" y="19647"/>
                    </a:lnTo>
                    <a:lnTo>
                      <a:pt x="21600" y="20136"/>
                    </a:lnTo>
                    <a:lnTo>
                      <a:pt x="21032" y="20959"/>
                    </a:lnTo>
                    <a:lnTo>
                      <a:pt x="18076" y="21600"/>
                    </a:lnTo>
                    <a:lnTo>
                      <a:pt x="16825" y="21234"/>
                    </a:lnTo>
                    <a:lnTo>
                      <a:pt x="15916" y="20349"/>
                    </a:lnTo>
                    <a:lnTo>
                      <a:pt x="13074" y="19586"/>
                    </a:lnTo>
                    <a:lnTo>
                      <a:pt x="8072" y="18763"/>
                    </a:lnTo>
                    <a:lnTo>
                      <a:pt x="4888" y="18519"/>
                    </a:lnTo>
                    <a:lnTo>
                      <a:pt x="1137" y="18519"/>
                    </a:lnTo>
                    <a:lnTo>
                      <a:pt x="1137" y="17878"/>
                    </a:lnTo>
                    <a:lnTo>
                      <a:pt x="2842" y="17115"/>
                    </a:lnTo>
                    <a:lnTo>
                      <a:pt x="4661" y="14705"/>
                    </a:lnTo>
                    <a:lnTo>
                      <a:pt x="5002" y="12173"/>
                    </a:lnTo>
                    <a:lnTo>
                      <a:pt x="4888" y="9915"/>
                    </a:lnTo>
                    <a:lnTo>
                      <a:pt x="4661" y="7047"/>
                    </a:lnTo>
                    <a:lnTo>
                      <a:pt x="3638" y="4576"/>
                    </a:lnTo>
                    <a:lnTo>
                      <a:pt x="1478" y="2776"/>
                    </a:lnTo>
                    <a:lnTo>
                      <a:pt x="0" y="1129"/>
                    </a:lnTo>
                    <a:lnTo>
                      <a:pt x="341" y="519"/>
                    </a:lnTo>
                    <a:lnTo>
                      <a:pt x="2160" y="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597" name="Shape"/>
              <p:cNvSpPr/>
              <p:nvPr/>
            </p:nvSpPr>
            <p:spPr>
              <a:xfrm>
                <a:off x="246062" y="683436"/>
                <a:ext cx="196851" cy="5848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01"/>
                    </a:moveTo>
                    <a:lnTo>
                      <a:pt x="0" y="340"/>
                    </a:lnTo>
                    <a:lnTo>
                      <a:pt x="2063" y="0"/>
                    </a:lnTo>
                    <a:lnTo>
                      <a:pt x="5703" y="0"/>
                    </a:lnTo>
                    <a:lnTo>
                      <a:pt x="8130" y="782"/>
                    </a:lnTo>
                    <a:lnTo>
                      <a:pt x="8737" y="1497"/>
                    </a:lnTo>
                    <a:lnTo>
                      <a:pt x="8130" y="3061"/>
                    </a:lnTo>
                    <a:lnTo>
                      <a:pt x="6431" y="5068"/>
                    </a:lnTo>
                    <a:lnTo>
                      <a:pt x="5703" y="8062"/>
                    </a:lnTo>
                    <a:lnTo>
                      <a:pt x="5097" y="10001"/>
                    </a:lnTo>
                    <a:lnTo>
                      <a:pt x="5097" y="10341"/>
                    </a:lnTo>
                    <a:lnTo>
                      <a:pt x="5825" y="13130"/>
                    </a:lnTo>
                    <a:lnTo>
                      <a:pt x="7160" y="14695"/>
                    </a:lnTo>
                    <a:lnTo>
                      <a:pt x="8130" y="15919"/>
                    </a:lnTo>
                    <a:lnTo>
                      <a:pt x="7888" y="16430"/>
                    </a:lnTo>
                    <a:lnTo>
                      <a:pt x="11164" y="17892"/>
                    </a:lnTo>
                    <a:lnTo>
                      <a:pt x="14562" y="18811"/>
                    </a:lnTo>
                    <a:lnTo>
                      <a:pt x="18445" y="19661"/>
                    </a:lnTo>
                    <a:lnTo>
                      <a:pt x="21600" y="20069"/>
                    </a:lnTo>
                    <a:lnTo>
                      <a:pt x="21600" y="20818"/>
                    </a:lnTo>
                    <a:lnTo>
                      <a:pt x="19780" y="21396"/>
                    </a:lnTo>
                    <a:lnTo>
                      <a:pt x="15533" y="21600"/>
                    </a:lnTo>
                    <a:lnTo>
                      <a:pt x="12499" y="21192"/>
                    </a:lnTo>
                    <a:lnTo>
                      <a:pt x="12499" y="20648"/>
                    </a:lnTo>
                    <a:lnTo>
                      <a:pt x="10072" y="18811"/>
                    </a:lnTo>
                    <a:lnTo>
                      <a:pt x="5825" y="17858"/>
                    </a:lnTo>
                    <a:lnTo>
                      <a:pt x="2791" y="16838"/>
                    </a:lnTo>
                    <a:lnTo>
                      <a:pt x="728" y="16328"/>
                    </a:lnTo>
                    <a:lnTo>
                      <a:pt x="1456" y="15681"/>
                    </a:lnTo>
                    <a:lnTo>
                      <a:pt x="2670" y="13878"/>
                    </a:lnTo>
                    <a:lnTo>
                      <a:pt x="2670" y="10579"/>
                    </a:lnTo>
                    <a:lnTo>
                      <a:pt x="2063" y="8198"/>
                    </a:lnTo>
                    <a:lnTo>
                      <a:pt x="2063" y="5817"/>
                    </a:lnTo>
                    <a:lnTo>
                      <a:pt x="1820" y="3266"/>
                    </a:lnTo>
                    <a:lnTo>
                      <a:pt x="0" y="1701"/>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grpSp>
        <p:grpSp>
          <p:nvGrpSpPr>
            <p:cNvPr id="605" name="Group"/>
            <p:cNvGrpSpPr/>
            <p:nvPr/>
          </p:nvGrpSpPr>
          <p:grpSpPr>
            <a:xfrm>
              <a:off x="1554161" y="293687"/>
              <a:ext cx="622302" cy="1697039"/>
              <a:chOff x="0" y="0"/>
              <a:chExt cx="622300" cy="1697037"/>
            </a:xfrm>
          </p:grpSpPr>
          <p:sp>
            <p:nvSpPr>
              <p:cNvPr id="599" name="Shape"/>
              <p:cNvSpPr/>
              <p:nvPr/>
            </p:nvSpPr>
            <p:spPr>
              <a:xfrm>
                <a:off x="179847" y="0"/>
                <a:ext cx="409032" cy="3686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126"/>
                    </a:moveTo>
                    <a:lnTo>
                      <a:pt x="1580" y="4698"/>
                    </a:lnTo>
                    <a:lnTo>
                      <a:pt x="3688" y="2376"/>
                    </a:lnTo>
                    <a:lnTo>
                      <a:pt x="6263" y="810"/>
                    </a:lnTo>
                    <a:lnTo>
                      <a:pt x="8839" y="0"/>
                    </a:lnTo>
                    <a:lnTo>
                      <a:pt x="12234" y="270"/>
                    </a:lnTo>
                    <a:lnTo>
                      <a:pt x="14459" y="1998"/>
                    </a:lnTo>
                    <a:lnTo>
                      <a:pt x="16566" y="5238"/>
                    </a:lnTo>
                    <a:lnTo>
                      <a:pt x="17385" y="9504"/>
                    </a:lnTo>
                    <a:lnTo>
                      <a:pt x="17385" y="14364"/>
                    </a:lnTo>
                    <a:lnTo>
                      <a:pt x="21541" y="17712"/>
                    </a:lnTo>
                    <a:lnTo>
                      <a:pt x="21600" y="19170"/>
                    </a:lnTo>
                    <a:lnTo>
                      <a:pt x="20956" y="19278"/>
                    </a:lnTo>
                    <a:lnTo>
                      <a:pt x="17034" y="16362"/>
                    </a:lnTo>
                    <a:lnTo>
                      <a:pt x="15805" y="18522"/>
                    </a:lnTo>
                    <a:lnTo>
                      <a:pt x="13463" y="20412"/>
                    </a:lnTo>
                    <a:lnTo>
                      <a:pt x="11239" y="21330"/>
                    </a:lnTo>
                    <a:lnTo>
                      <a:pt x="7668" y="21600"/>
                    </a:lnTo>
                    <a:lnTo>
                      <a:pt x="2985" y="20142"/>
                    </a:lnTo>
                    <a:lnTo>
                      <a:pt x="937" y="16902"/>
                    </a:lnTo>
                    <a:lnTo>
                      <a:pt x="0" y="13662"/>
                    </a:lnTo>
                    <a:lnTo>
                      <a:pt x="0" y="9126"/>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600" name="Shape"/>
              <p:cNvSpPr/>
              <p:nvPr/>
            </p:nvSpPr>
            <p:spPr>
              <a:xfrm>
                <a:off x="144832" y="397246"/>
                <a:ext cx="358102" cy="591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76" y="1415"/>
                    </a:moveTo>
                    <a:lnTo>
                      <a:pt x="5751" y="505"/>
                    </a:lnTo>
                    <a:lnTo>
                      <a:pt x="8894" y="168"/>
                    </a:lnTo>
                    <a:lnTo>
                      <a:pt x="11770" y="0"/>
                    </a:lnTo>
                    <a:lnTo>
                      <a:pt x="15648" y="236"/>
                    </a:lnTo>
                    <a:lnTo>
                      <a:pt x="19861" y="1415"/>
                    </a:lnTo>
                    <a:lnTo>
                      <a:pt x="21600" y="3505"/>
                    </a:lnTo>
                    <a:lnTo>
                      <a:pt x="21600" y="6638"/>
                    </a:lnTo>
                    <a:lnTo>
                      <a:pt x="21399" y="9604"/>
                    </a:lnTo>
                    <a:lnTo>
                      <a:pt x="19326" y="14187"/>
                    </a:lnTo>
                    <a:lnTo>
                      <a:pt x="17521" y="17927"/>
                    </a:lnTo>
                    <a:lnTo>
                      <a:pt x="15648" y="20353"/>
                    </a:lnTo>
                    <a:lnTo>
                      <a:pt x="11569" y="21600"/>
                    </a:lnTo>
                    <a:lnTo>
                      <a:pt x="5751" y="21330"/>
                    </a:lnTo>
                    <a:lnTo>
                      <a:pt x="2942" y="19443"/>
                    </a:lnTo>
                    <a:lnTo>
                      <a:pt x="1137" y="16613"/>
                    </a:lnTo>
                    <a:lnTo>
                      <a:pt x="201" y="13412"/>
                    </a:lnTo>
                    <a:lnTo>
                      <a:pt x="0" y="8694"/>
                    </a:lnTo>
                    <a:lnTo>
                      <a:pt x="736" y="5392"/>
                    </a:lnTo>
                    <a:lnTo>
                      <a:pt x="1872" y="2393"/>
                    </a:lnTo>
                    <a:lnTo>
                      <a:pt x="3076" y="1415"/>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601" name="Shape"/>
              <p:cNvSpPr/>
              <p:nvPr/>
            </p:nvSpPr>
            <p:spPr>
              <a:xfrm>
                <a:off x="0" y="397246"/>
                <a:ext cx="211678" cy="729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549" y="164"/>
                    </a:moveTo>
                    <a:lnTo>
                      <a:pt x="19809" y="0"/>
                    </a:lnTo>
                    <a:lnTo>
                      <a:pt x="21600" y="956"/>
                    </a:lnTo>
                    <a:lnTo>
                      <a:pt x="18914" y="2185"/>
                    </a:lnTo>
                    <a:lnTo>
                      <a:pt x="14885" y="2867"/>
                    </a:lnTo>
                    <a:lnTo>
                      <a:pt x="11751" y="4451"/>
                    </a:lnTo>
                    <a:lnTo>
                      <a:pt x="7722" y="6636"/>
                    </a:lnTo>
                    <a:lnTo>
                      <a:pt x="6155" y="8656"/>
                    </a:lnTo>
                    <a:lnTo>
                      <a:pt x="5036" y="12097"/>
                    </a:lnTo>
                    <a:lnTo>
                      <a:pt x="6155" y="15319"/>
                    </a:lnTo>
                    <a:lnTo>
                      <a:pt x="8058" y="16821"/>
                    </a:lnTo>
                    <a:lnTo>
                      <a:pt x="6827" y="18432"/>
                    </a:lnTo>
                    <a:lnTo>
                      <a:pt x="5036" y="19661"/>
                    </a:lnTo>
                    <a:lnTo>
                      <a:pt x="5708" y="21600"/>
                    </a:lnTo>
                    <a:lnTo>
                      <a:pt x="3134" y="21463"/>
                    </a:lnTo>
                    <a:lnTo>
                      <a:pt x="783" y="19852"/>
                    </a:lnTo>
                    <a:lnTo>
                      <a:pt x="0" y="18432"/>
                    </a:lnTo>
                    <a:lnTo>
                      <a:pt x="2798" y="16548"/>
                    </a:lnTo>
                    <a:lnTo>
                      <a:pt x="1903" y="14801"/>
                    </a:lnTo>
                    <a:lnTo>
                      <a:pt x="783" y="11961"/>
                    </a:lnTo>
                    <a:lnTo>
                      <a:pt x="783" y="8520"/>
                    </a:lnTo>
                    <a:lnTo>
                      <a:pt x="2798" y="4888"/>
                    </a:lnTo>
                    <a:lnTo>
                      <a:pt x="6155" y="2185"/>
                    </a:lnTo>
                    <a:lnTo>
                      <a:pt x="9625" y="765"/>
                    </a:lnTo>
                    <a:lnTo>
                      <a:pt x="14549" y="164"/>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602" name="Shape"/>
              <p:cNvSpPr/>
              <p:nvPr/>
            </p:nvSpPr>
            <p:spPr>
              <a:xfrm>
                <a:off x="466327" y="416314"/>
                <a:ext cx="132100" cy="6896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5" y="58"/>
                    </a:moveTo>
                    <a:lnTo>
                      <a:pt x="9439" y="0"/>
                    </a:lnTo>
                    <a:lnTo>
                      <a:pt x="15429" y="1704"/>
                    </a:lnTo>
                    <a:lnTo>
                      <a:pt x="21600" y="6411"/>
                    </a:lnTo>
                    <a:lnTo>
                      <a:pt x="21600" y="11811"/>
                    </a:lnTo>
                    <a:lnTo>
                      <a:pt x="18514" y="16431"/>
                    </a:lnTo>
                    <a:lnTo>
                      <a:pt x="21600" y="17990"/>
                    </a:lnTo>
                    <a:lnTo>
                      <a:pt x="21600" y="20098"/>
                    </a:lnTo>
                    <a:lnTo>
                      <a:pt x="18514" y="21600"/>
                    </a:lnTo>
                    <a:lnTo>
                      <a:pt x="14521" y="20243"/>
                    </a:lnTo>
                    <a:lnTo>
                      <a:pt x="12161" y="18164"/>
                    </a:lnTo>
                    <a:lnTo>
                      <a:pt x="7624" y="16633"/>
                    </a:lnTo>
                    <a:lnTo>
                      <a:pt x="12706" y="15189"/>
                    </a:lnTo>
                    <a:lnTo>
                      <a:pt x="15973" y="11811"/>
                    </a:lnTo>
                    <a:lnTo>
                      <a:pt x="15973" y="8605"/>
                    </a:lnTo>
                    <a:lnTo>
                      <a:pt x="12706" y="5400"/>
                    </a:lnTo>
                    <a:lnTo>
                      <a:pt x="6716" y="3032"/>
                    </a:lnTo>
                    <a:lnTo>
                      <a:pt x="0" y="1906"/>
                    </a:lnTo>
                    <a:lnTo>
                      <a:pt x="545" y="58"/>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603" name="Shape"/>
              <p:cNvSpPr/>
              <p:nvPr/>
            </p:nvSpPr>
            <p:spPr>
              <a:xfrm>
                <a:off x="144833" y="872353"/>
                <a:ext cx="300805" cy="824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4" y="0"/>
                    </a:moveTo>
                    <a:lnTo>
                      <a:pt x="4606" y="911"/>
                    </a:lnTo>
                    <a:lnTo>
                      <a:pt x="5638" y="1822"/>
                    </a:lnTo>
                    <a:lnTo>
                      <a:pt x="6591" y="4939"/>
                    </a:lnTo>
                    <a:lnTo>
                      <a:pt x="7068" y="7048"/>
                    </a:lnTo>
                    <a:lnTo>
                      <a:pt x="7068" y="10644"/>
                    </a:lnTo>
                    <a:lnTo>
                      <a:pt x="6829" y="14024"/>
                    </a:lnTo>
                    <a:lnTo>
                      <a:pt x="5876" y="16709"/>
                    </a:lnTo>
                    <a:lnTo>
                      <a:pt x="5082" y="17549"/>
                    </a:lnTo>
                    <a:lnTo>
                      <a:pt x="10324" y="18004"/>
                    </a:lnTo>
                    <a:lnTo>
                      <a:pt x="14850" y="18507"/>
                    </a:lnTo>
                    <a:lnTo>
                      <a:pt x="20806" y="19658"/>
                    </a:lnTo>
                    <a:lnTo>
                      <a:pt x="21600" y="20114"/>
                    </a:lnTo>
                    <a:lnTo>
                      <a:pt x="21044" y="20953"/>
                    </a:lnTo>
                    <a:lnTo>
                      <a:pt x="18106" y="21600"/>
                    </a:lnTo>
                    <a:lnTo>
                      <a:pt x="16835" y="21240"/>
                    </a:lnTo>
                    <a:lnTo>
                      <a:pt x="15803" y="20353"/>
                    </a:lnTo>
                    <a:lnTo>
                      <a:pt x="13103" y="19586"/>
                    </a:lnTo>
                    <a:lnTo>
                      <a:pt x="8100" y="18747"/>
                    </a:lnTo>
                    <a:lnTo>
                      <a:pt x="4844" y="18507"/>
                    </a:lnTo>
                    <a:lnTo>
                      <a:pt x="1112" y="18507"/>
                    </a:lnTo>
                    <a:lnTo>
                      <a:pt x="1112" y="17860"/>
                    </a:lnTo>
                    <a:lnTo>
                      <a:pt x="2859" y="17117"/>
                    </a:lnTo>
                    <a:lnTo>
                      <a:pt x="4606" y="14720"/>
                    </a:lnTo>
                    <a:lnTo>
                      <a:pt x="5082" y="12154"/>
                    </a:lnTo>
                    <a:lnTo>
                      <a:pt x="4844" y="9901"/>
                    </a:lnTo>
                    <a:lnTo>
                      <a:pt x="4606" y="7048"/>
                    </a:lnTo>
                    <a:lnTo>
                      <a:pt x="3653" y="4579"/>
                    </a:lnTo>
                    <a:lnTo>
                      <a:pt x="1350" y="2781"/>
                    </a:lnTo>
                    <a:lnTo>
                      <a:pt x="0" y="1127"/>
                    </a:lnTo>
                    <a:lnTo>
                      <a:pt x="397" y="527"/>
                    </a:lnTo>
                    <a:lnTo>
                      <a:pt x="2144" y="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604" name="Shape"/>
              <p:cNvSpPr/>
              <p:nvPr/>
            </p:nvSpPr>
            <p:spPr>
              <a:xfrm>
                <a:off x="342186" y="873942"/>
                <a:ext cx="280115" cy="7452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09"/>
                    </a:moveTo>
                    <a:lnTo>
                      <a:pt x="0" y="320"/>
                    </a:lnTo>
                    <a:lnTo>
                      <a:pt x="2305" y="0"/>
                    </a:lnTo>
                    <a:lnTo>
                      <a:pt x="5806" y="0"/>
                    </a:lnTo>
                    <a:lnTo>
                      <a:pt x="8196" y="774"/>
                    </a:lnTo>
                    <a:lnTo>
                      <a:pt x="8708" y="1495"/>
                    </a:lnTo>
                    <a:lnTo>
                      <a:pt x="8196" y="3070"/>
                    </a:lnTo>
                    <a:lnTo>
                      <a:pt x="6574" y="5046"/>
                    </a:lnTo>
                    <a:lnTo>
                      <a:pt x="5806" y="8063"/>
                    </a:lnTo>
                    <a:lnTo>
                      <a:pt x="5293" y="10039"/>
                    </a:lnTo>
                    <a:lnTo>
                      <a:pt x="5293" y="10359"/>
                    </a:lnTo>
                    <a:lnTo>
                      <a:pt x="6062" y="13110"/>
                    </a:lnTo>
                    <a:lnTo>
                      <a:pt x="7257" y="14711"/>
                    </a:lnTo>
                    <a:lnTo>
                      <a:pt x="8196" y="15966"/>
                    </a:lnTo>
                    <a:lnTo>
                      <a:pt x="8111" y="16474"/>
                    </a:lnTo>
                    <a:lnTo>
                      <a:pt x="11270" y="17889"/>
                    </a:lnTo>
                    <a:lnTo>
                      <a:pt x="14770" y="18823"/>
                    </a:lnTo>
                    <a:lnTo>
                      <a:pt x="18356" y="19704"/>
                    </a:lnTo>
                    <a:lnTo>
                      <a:pt x="21600" y="20078"/>
                    </a:lnTo>
                    <a:lnTo>
                      <a:pt x="21600" y="20799"/>
                    </a:lnTo>
                    <a:lnTo>
                      <a:pt x="19892" y="21386"/>
                    </a:lnTo>
                    <a:lnTo>
                      <a:pt x="15709" y="21600"/>
                    </a:lnTo>
                    <a:lnTo>
                      <a:pt x="12721" y="21200"/>
                    </a:lnTo>
                    <a:lnTo>
                      <a:pt x="12721" y="20666"/>
                    </a:lnTo>
                    <a:lnTo>
                      <a:pt x="10245" y="18823"/>
                    </a:lnTo>
                    <a:lnTo>
                      <a:pt x="6062" y="17835"/>
                    </a:lnTo>
                    <a:lnTo>
                      <a:pt x="3074" y="16847"/>
                    </a:lnTo>
                    <a:lnTo>
                      <a:pt x="854" y="16340"/>
                    </a:lnTo>
                    <a:lnTo>
                      <a:pt x="1622" y="15699"/>
                    </a:lnTo>
                    <a:lnTo>
                      <a:pt x="2817" y="13937"/>
                    </a:lnTo>
                    <a:lnTo>
                      <a:pt x="2817" y="10546"/>
                    </a:lnTo>
                    <a:lnTo>
                      <a:pt x="2305" y="8197"/>
                    </a:lnTo>
                    <a:lnTo>
                      <a:pt x="2305" y="5821"/>
                    </a:lnTo>
                    <a:lnTo>
                      <a:pt x="2049" y="3284"/>
                    </a:lnTo>
                    <a:lnTo>
                      <a:pt x="0" y="1709"/>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grpSp>
        <p:grpSp>
          <p:nvGrpSpPr>
            <p:cNvPr id="612" name="Group"/>
            <p:cNvGrpSpPr/>
            <p:nvPr/>
          </p:nvGrpSpPr>
          <p:grpSpPr>
            <a:xfrm>
              <a:off x="527050" y="762000"/>
              <a:ext cx="266700" cy="1065213"/>
              <a:chOff x="0" y="0"/>
              <a:chExt cx="266700" cy="1065212"/>
            </a:xfrm>
          </p:grpSpPr>
          <p:sp>
            <p:nvSpPr>
              <p:cNvPr id="606" name="Shape"/>
              <p:cNvSpPr/>
              <p:nvPr/>
            </p:nvSpPr>
            <p:spPr>
              <a:xfrm>
                <a:off x="65087" y="0"/>
                <a:ext cx="153988" cy="2301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158"/>
                    </a:moveTo>
                    <a:lnTo>
                      <a:pt x="1697" y="4752"/>
                    </a:lnTo>
                    <a:lnTo>
                      <a:pt x="3703" y="2419"/>
                    </a:lnTo>
                    <a:lnTo>
                      <a:pt x="6326" y="778"/>
                    </a:lnTo>
                    <a:lnTo>
                      <a:pt x="8949" y="0"/>
                    </a:lnTo>
                    <a:lnTo>
                      <a:pt x="12343" y="346"/>
                    </a:lnTo>
                    <a:lnTo>
                      <a:pt x="14657" y="1987"/>
                    </a:lnTo>
                    <a:lnTo>
                      <a:pt x="16509" y="5184"/>
                    </a:lnTo>
                    <a:lnTo>
                      <a:pt x="17434" y="9504"/>
                    </a:lnTo>
                    <a:lnTo>
                      <a:pt x="17434" y="14429"/>
                    </a:lnTo>
                    <a:lnTo>
                      <a:pt x="21600" y="17712"/>
                    </a:lnTo>
                    <a:lnTo>
                      <a:pt x="21600" y="19181"/>
                    </a:lnTo>
                    <a:lnTo>
                      <a:pt x="21137" y="19267"/>
                    </a:lnTo>
                    <a:lnTo>
                      <a:pt x="16971" y="16416"/>
                    </a:lnTo>
                    <a:lnTo>
                      <a:pt x="15737" y="18576"/>
                    </a:lnTo>
                    <a:lnTo>
                      <a:pt x="13577" y="20390"/>
                    </a:lnTo>
                    <a:lnTo>
                      <a:pt x="11263" y="21341"/>
                    </a:lnTo>
                    <a:lnTo>
                      <a:pt x="7869" y="21600"/>
                    </a:lnTo>
                    <a:lnTo>
                      <a:pt x="3240" y="20131"/>
                    </a:lnTo>
                    <a:lnTo>
                      <a:pt x="1080" y="16934"/>
                    </a:lnTo>
                    <a:lnTo>
                      <a:pt x="0" y="13651"/>
                    </a:lnTo>
                    <a:lnTo>
                      <a:pt x="0" y="9158"/>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607" name="Shape"/>
              <p:cNvSpPr/>
              <p:nvPr/>
            </p:nvSpPr>
            <p:spPr>
              <a:xfrm>
                <a:off x="47625" y="247650"/>
                <a:ext cx="141288" cy="3698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1" y="1400"/>
                    </a:moveTo>
                    <a:lnTo>
                      <a:pt x="5783" y="485"/>
                    </a:lnTo>
                    <a:lnTo>
                      <a:pt x="9014" y="108"/>
                    </a:lnTo>
                    <a:lnTo>
                      <a:pt x="11906" y="0"/>
                    </a:lnTo>
                    <a:lnTo>
                      <a:pt x="15647" y="215"/>
                    </a:lnTo>
                    <a:lnTo>
                      <a:pt x="19899" y="1400"/>
                    </a:lnTo>
                    <a:lnTo>
                      <a:pt x="21600" y="3447"/>
                    </a:lnTo>
                    <a:lnTo>
                      <a:pt x="21600" y="6625"/>
                    </a:lnTo>
                    <a:lnTo>
                      <a:pt x="21600" y="9588"/>
                    </a:lnTo>
                    <a:lnTo>
                      <a:pt x="19389" y="14167"/>
                    </a:lnTo>
                    <a:lnTo>
                      <a:pt x="17518" y="17937"/>
                    </a:lnTo>
                    <a:lnTo>
                      <a:pt x="15647" y="20307"/>
                    </a:lnTo>
                    <a:lnTo>
                      <a:pt x="11735" y="21600"/>
                    </a:lnTo>
                    <a:lnTo>
                      <a:pt x="5783" y="21331"/>
                    </a:lnTo>
                    <a:lnTo>
                      <a:pt x="2891" y="19445"/>
                    </a:lnTo>
                    <a:lnTo>
                      <a:pt x="1361" y="16591"/>
                    </a:lnTo>
                    <a:lnTo>
                      <a:pt x="170" y="13412"/>
                    </a:lnTo>
                    <a:lnTo>
                      <a:pt x="0" y="8726"/>
                    </a:lnTo>
                    <a:lnTo>
                      <a:pt x="680" y="5387"/>
                    </a:lnTo>
                    <a:lnTo>
                      <a:pt x="2041" y="2424"/>
                    </a:lnTo>
                    <a:lnTo>
                      <a:pt x="3231" y="140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608" name="Shape"/>
              <p:cNvSpPr/>
              <p:nvPr/>
            </p:nvSpPr>
            <p:spPr>
              <a:xfrm>
                <a:off x="0" y="247650"/>
                <a:ext cx="88900" cy="4540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94" y="88"/>
                    </a:moveTo>
                    <a:lnTo>
                      <a:pt x="20039" y="0"/>
                    </a:lnTo>
                    <a:lnTo>
                      <a:pt x="21600" y="920"/>
                    </a:lnTo>
                    <a:lnTo>
                      <a:pt x="19258" y="2147"/>
                    </a:lnTo>
                    <a:lnTo>
                      <a:pt x="15094" y="2804"/>
                    </a:lnTo>
                    <a:lnTo>
                      <a:pt x="11971" y="4425"/>
                    </a:lnTo>
                    <a:lnTo>
                      <a:pt x="8328" y="6572"/>
                    </a:lnTo>
                    <a:lnTo>
                      <a:pt x="6506" y="8631"/>
                    </a:lnTo>
                    <a:lnTo>
                      <a:pt x="5465" y="12049"/>
                    </a:lnTo>
                    <a:lnTo>
                      <a:pt x="6506" y="15291"/>
                    </a:lnTo>
                    <a:lnTo>
                      <a:pt x="8588" y="16781"/>
                    </a:lnTo>
                    <a:lnTo>
                      <a:pt x="7027" y="18402"/>
                    </a:lnTo>
                    <a:lnTo>
                      <a:pt x="5465" y="19585"/>
                    </a:lnTo>
                    <a:lnTo>
                      <a:pt x="6246" y="21600"/>
                    </a:lnTo>
                    <a:lnTo>
                      <a:pt x="3643" y="21425"/>
                    </a:lnTo>
                    <a:lnTo>
                      <a:pt x="1301" y="19804"/>
                    </a:lnTo>
                    <a:lnTo>
                      <a:pt x="0" y="18402"/>
                    </a:lnTo>
                    <a:lnTo>
                      <a:pt x="3383" y="16474"/>
                    </a:lnTo>
                    <a:lnTo>
                      <a:pt x="2082" y="14765"/>
                    </a:lnTo>
                    <a:lnTo>
                      <a:pt x="1301" y="11917"/>
                    </a:lnTo>
                    <a:lnTo>
                      <a:pt x="1301" y="8500"/>
                    </a:lnTo>
                    <a:lnTo>
                      <a:pt x="3383" y="4819"/>
                    </a:lnTo>
                    <a:lnTo>
                      <a:pt x="6506" y="2147"/>
                    </a:lnTo>
                    <a:lnTo>
                      <a:pt x="10149" y="701"/>
                    </a:lnTo>
                    <a:lnTo>
                      <a:pt x="15094" y="88"/>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609" name="Shape"/>
              <p:cNvSpPr/>
              <p:nvPr/>
            </p:nvSpPr>
            <p:spPr>
              <a:xfrm>
                <a:off x="171450" y="254000"/>
                <a:ext cx="95250" cy="436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53" y="46"/>
                    </a:moveTo>
                    <a:lnTo>
                      <a:pt x="9544" y="0"/>
                    </a:lnTo>
                    <a:lnTo>
                      <a:pt x="15823" y="1686"/>
                    </a:lnTo>
                    <a:lnTo>
                      <a:pt x="21600" y="6380"/>
                    </a:lnTo>
                    <a:lnTo>
                      <a:pt x="21600" y="11757"/>
                    </a:lnTo>
                    <a:lnTo>
                      <a:pt x="18837" y="16359"/>
                    </a:lnTo>
                    <a:lnTo>
                      <a:pt x="21600" y="17954"/>
                    </a:lnTo>
                    <a:lnTo>
                      <a:pt x="21600" y="20096"/>
                    </a:lnTo>
                    <a:lnTo>
                      <a:pt x="18837" y="21600"/>
                    </a:lnTo>
                    <a:lnTo>
                      <a:pt x="14567" y="20233"/>
                    </a:lnTo>
                    <a:lnTo>
                      <a:pt x="12558" y="18182"/>
                    </a:lnTo>
                    <a:lnTo>
                      <a:pt x="8037" y="16633"/>
                    </a:lnTo>
                    <a:lnTo>
                      <a:pt x="13060" y="15175"/>
                    </a:lnTo>
                    <a:lnTo>
                      <a:pt x="16326" y="11757"/>
                    </a:lnTo>
                    <a:lnTo>
                      <a:pt x="16326" y="8613"/>
                    </a:lnTo>
                    <a:lnTo>
                      <a:pt x="13060" y="5377"/>
                    </a:lnTo>
                    <a:lnTo>
                      <a:pt x="7033" y="3053"/>
                    </a:lnTo>
                    <a:lnTo>
                      <a:pt x="0" y="1914"/>
                    </a:lnTo>
                    <a:lnTo>
                      <a:pt x="753" y="46"/>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610" name="Shape"/>
              <p:cNvSpPr/>
              <p:nvPr/>
            </p:nvSpPr>
            <p:spPr>
              <a:xfrm>
                <a:off x="49212" y="541337"/>
                <a:ext cx="119063" cy="5238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21" y="0"/>
                    </a:moveTo>
                    <a:lnTo>
                      <a:pt x="4845" y="876"/>
                    </a:lnTo>
                    <a:lnTo>
                      <a:pt x="5854" y="1790"/>
                    </a:lnTo>
                    <a:lnTo>
                      <a:pt x="6662" y="4952"/>
                    </a:lnTo>
                    <a:lnTo>
                      <a:pt x="7065" y="7048"/>
                    </a:lnTo>
                    <a:lnTo>
                      <a:pt x="7065" y="10629"/>
                    </a:lnTo>
                    <a:lnTo>
                      <a:pt x="7065" y="14019"/>
                    </a:lnTo>
                    <a:lnTo>
                      <a:pt x="6056" y="16724"/>
                    </a:lnTo>
                    <a:lnTo>
                      <a:pt x="5047" y="17524"/>
                    </a:lnTo>
                    <a:lnTo>
                      <a:pt x="10497" y="17981"/>
                    </a:lnTo>
                    <a:lnTo>
                      <a:pt x="14938" y="18514"/>
                    </a:lnTo>
                    <a:lnTo>
                      <a:pt x="20994" y="19619"/>
                    </a:lnTo>
                    <a:lnTo>
                      <a:pt x="21600" y="20076"/>
                    </a:lnTo>
                    <a:lnTo>
                      <a:pt x="20994" y="20914"/>
                    </a:lnTo>
                    <a:lnTo>
                      <a:pt x="18168" y="21600"/>
                    </a:lnTo>
                    <a:lnTo>
                      <a:pt x="16755" y="21181"/>
                    </a:lnTo>
                    <a:lnTo>
                      <a:pt x="15948" y="20305"/>
                    </a:lnTo>
                    <a:lnTo>
                      <a:pt x="13121" y="19581"/>
                    </a:lnTo>
                    <a:lnTo>
                      <a:pt x="8277" y="18743"/>
                    </a:lnTo>
                    <a:lnTo>
                      <a:pt x="5047" y="18514"/>
                    </a:lnTo>
                    <a:lnTo>
                      <a:pt x="1413" y="18514"/>
                    </a:lnTo>
                    <a:lnTo>
                      <a:pt x="1413" y="17829"/>
                    </a:lnTo>
                    <a:lnTo>
                      <a:pt x="2826" y="17105"/>
                    </a:lnTo>
                    <a:lnTo>
                      <a:pt x="4845" y="14667"/>
                    </a:lnTo>
                    <a:lnTo>
                      <a:pt x="5047" y="12152"/>
                    </a:lnTo>
                    <a:lnTo>
                      <a:pt x="5047" y="9867"/>
                    </a:lnTo>
                    <a:lnTo>
                      <a:pt x="4845" y="7048"/>
                    </a:lnTo>
                    <a:lnTo>
                      <a:pt x="3836" y="4571"/>
                    </a:lnTo>
                    <a:lnTo>
                      <a:pt x="1615" y="2743"/>
                    </a:lnTo>
                    <a:lnTo>
                      <a:pt x="0" y="1143"/>
                    </a:lnTo>
                    <a:lnTo>
                      <a:pt x="606" y="533"/>
                    </a:lnTo>
                    <a:lnTo>
                      <a:pt x="2221" y="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611" name="Shape"/>
              <p:cNvSpPr/>
              <p:nvPr/>
            </p:nvSpPr>
            <p:spPr>
              <a:xfrm>
                <a:off x="136525" y="542925"/>
                <a:ext cx="103188" cy="4683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97"/>
                    </a:moveTo>
                    <a:lnTo>
                      <a:pt x="0" y="297"/>
                    </a:lnTo>
                    <a:lnTo>
                      <a:pt x="2528" y="0"/>
                    </a:lnTo>
                    <a:lnTo>
                      <a:pt x="5745" y="0"/>
                    </a:lnTo>
                    <a:lnTo>
                      <a:pt x="8272" y="764"/>
                    </a:lnTo>
                    <a:lnTo>
                      <a:pt x="8732" y="1485"/>
                    </a:lnTo>
                    <a:lnTo>
                      <a:pt x="8272" y="3098"/>
                    </a:lnTo>
                    <a:lnTo>
                      <a:pt x="6434" y="5007"/>
                    </a:lnTo>
                    <a:lnTo>
                      <a:pt x="5745" y="8063"/>
                    </a:lnTo>
                    <a:lnTo>
                      <a:pt x="5515" y="10015"/>
                    </a:lnTo>
                    <a:lnTo>
                      <a:pt x="5515" y="10312"/>
                    </a:lnTo>
                    <a:lnTo>
                      <a:pt x="6204" y="13070"/>
                    </a:lnTo>
                    <a:lnTo>
                      <a:pt x="7353" y="14640"/>
                    </a:lnTo>
                    <a:lnTo>
                      <a:pt x="8272" y="15914"/>
                    </a:lnTo>
                    <a:lnTo>
                      <a:pt x="8043" y="16465"/>
                    </a:lnTo>
                    <a:lnTo>
                      <a:pt x="11260" y="17908"/>
                    </a:lnTo>
                    <a:lnTo>
                      <a:pt x="14936" y="18799"/>
                    </a:lnTo>
                    <a:lnTo>
                      <a:pt x="18383" y="19648"/>
                    </a:lnTo>
                    <a:lnTo>
                      <a:pt x="21600" y="20072"/>
                    </a:lnTo>
                    <a:lnTo>
                      <a:pt x="21600" y="20794"/>
                    </a:lnTo>
                    <a:lnTo>
                      <a:pt x="20221" y="21345"/>
                    </a:lnTo>
                    <a:lnTo>
                      <a:pt x="15855" y="21600"/>
                    </a:lnTo>
                    <a:lnTo>
                      <a:pt x="13098" y="21176"/>
                    </a:lnTo>
                    <a:lnTo>
                      <a:pt x="13098" y="20666"/>
                    </a:lnTo>
                    <a:lnTo>
                      <a:pt x="10570" y="18799"/>
                    </a:lnTo>
                    <a:lnTo>
                      <a:pt x="6204" y="17823"/>
                    </a:lnTo>
                    <a:lnTo>
                      <a:pt x="3217" y="16847"/>
                    </a:lnTo>
                    <a:lnTo>
                      <a:pt x="689" y="16338"/>
                    </a:lnTo>
                    <a:lnTo>
                      <a:pt x="1379" y="15659"/>
                    </a:lnTo>
                    <a:lnTo>
                      <a:pt x="2987" y="13877"/>
                    </a:lnTo>
                    <a:lnTo>
                      <a:pt x="2987" y="10567"/>
                    </a:lnTo>
                    <a:lnTo>
                      <a:pt x="2528" y="8190"/>
                    </a:lnTo>
                    <a:lnTo>
                      <a:pt x="2528" y="5814"/>
                    </a:lnTo>
                    <a:lnTo>
                      <a:pt x="2298" y="3268"/>
                    </a:lnTo>
                    <a:lnTo>
                      <a:pt x="0" y="1697"/>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grpSp>
        <p:grpSp>
          <p:nvGrpSpPr>
            <p:cNvPr id="619" name="Group"/>
            <p:cNvGrpSpPr/>
            <p:nvPr/>
          </p:nvGrpSpPr>
          <p:grpSpPr>
            <a:xfrm>
              <a:off x="212724" y="935037"/>
              <a:ext cx="215901" cy="742951"/>
              <a:chOff x="0" y="0"/>
              <a:chExt cx="215899" cy="742949"/>
            </a:xfrm>
          </p:grpSpPr>
          <p:sp>
            <p:nvSpPr>
              <p:cNvPr id="613" name="Shape"/>
              <p:cNvSpPr/>
              <p:nvPr/>
            </p:nvSpPr>
            <p:spPr>
              <a:xfrm>
                <a:off x="47625" y="0"/>
                <a:ext cx="103188" cy="1606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42"/>
                    </a:moveTo>
                    <a:lnTo>
                      <a:pt x="1800" y="4772"/>
                    </a:lnTo>
                    <a:lnTo>
                      <a:pt x="3825" y="2386"/>
                    </a:lnTo>
                    <a:lnTo>
                      <a:pt x="6300" y="753"/>
                    </a:lnTo>
                    <a:lnTo>
                      <a:pt x="8775" y="0"/>
                    </a:lnTo>
                    <a:lnTo>
                      <a:pt x="12375" y="251"/>
                    </a:lnTo>
                    <a:lnTo>
                      <a:pt x="14400" y="2009"/>
                    </a:lnTo>
                    <a:lnTo>
                      <a:pt x="16650" y="5274"/>
                    </a:lnTo>
                    <a:lnTo>
                      <a:pt x="17325" y="9544"/>
                    </a:lnTo>
                    <a:lnTo>
                      <a:pt x="17325" y="14442"/>
                    </a:lnTo>
                    <a:lnTo>
                      <a:pt x="21600" y="17707"/>
                    </a:lnTo>
                    <a:lnTo>
                      <a:pt x="21600" y="19214"/>
                    </a:lnTo>
                    <a:lnTo>
                      <a:pt x="21150" y="19340"/>
                    </a:lnTo>
                    <a:lnTo>
                      <a:pt x="16875" y="16326"/>
                    </a:lnTo>
                    <a:lnTo>
                      <a:pt x="15975" y="18460"/>
                    </a:lnTo>
                    <a:lnTo>
                      <a:pt x="13500" y="20470"/>
                    </a:lnTo>
                    <a:lnTo>
                      <a:pt x="11250" y="21349"/>
                    </a:lnTo>
                    <a:lnTo>
                      <a:pt x="7875" y="21600"/>
                    </a:lnTo>
                    <a:lnTo>
                      <a:pt x="3150" y="20093"/>
                    </a:lnTo>
                    <a:lnTo>
                      <a:pt x="1125" y="16828"/>
                    </a:lnTo>
                    <a:lnTo>
                      <a:pt x="0" y="13688"/>
                    </a:lnTo>
                    <a:lnTo>
                      <a:pt x="0" y="9042"/>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614" name="Shape"/>
              <p:cNvSpPr/>
              <p:nvPr/>
            </p:nvSpPr>
            <p:spPr>
              <a:xfrm>
                <a:off x="36512" y="173408"/>
                <a:ext cx="100013" cy="2593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48" y="1389"/>
                    </a:moveTo>
                    <a:lnTo>
                      <a:pt x="5934" y="463"/>
                    </a:lnTo>
                    <a:lnTo>
                      <a:pt x="8782" y="154"/>
                    </a:lnTo>
                    <a:lnTo>
                      <a:pt x="11868" y="0"/>
                    </a:lnTo>
                    <a:lnTo>
                      <a:pt x="15666" y="231"/>
                    </a:lnTo>
                    <a:lnTo>
                      <a:pt x="19701" y="1389"/>
                    </a:lnTo>
                    <a:lnTo>
                      <a:pt x="21600" y="3471"/>
                    </a:lnTo>
                    <a:lnTo>
                      <a:pt x="21600" y="6634"/>
                    </a:lnTo>
                    <a:lnTo>
                      <a:pt x="21125" y="9643"/>
                    </a:lnTo>
                    <a:lnTo>
                      <a:pt x="19226" y="14194"/>
                    </a:lnTo>
                    <a:lnTo>
                      <a:pt x="17327" y="17897"/>
                    </a:lnTo>
                    <a:lnTo>
                      <a:pt x="15666" y="20366"/>
                    </a:lnTo>
                    <a:lnTo>
                      <a:pt x="11393" y="21600"/>
                    </a:lnTo>
                    <a:lnTo>
                      <a:pt x="5934" y="21369"/>
                    </a:lnTo>
                    <a:lnTo>
                      <a:pt x="2848" y="19440"/>
                    </a:lnTo>
                    <a:lnTo>
                      <a:pt x="949" y="16586"/>
                    </a:lnTo>
                    <a:lnTo>
                      <a:pt x="237" y="13500"/>
                    </a:lnTo>
                    <a:lnTo>
                      <a:pt x="0" y="8717"/>
                    </a:lnTo>
                    <a:lnTo>
                      <a:pt x="712" y="5323"/>
                    </a:lnTo>
                    <a:lnTo>
                      <a:pt x="1662" y="2391"/>
                    </a:lnTo>
                    <a:lnTo>
                      <a:pt x="2848" y="1389"/>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615" name="Shape"/>
              <p:cNvSpPr/>
              <p:nvPr/>
            </p:nvSpPr>
            <p:spPr>
              <a:xfrm>
                <a:off x="0" y="173408"/>
                <a:ext cx="92076" cy="3165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94" y="63"/>
                    </a:moveTo>
                    <a:lnTo>
                      <a:pt x="20039" y="0"/>
                    </a:lnTo>
                    <a:lnTo>
                      <a:pt x="21600" y="884"/>
                    </a:lnTo>
                    <a:lnTo>
                      <a:pt x="18998" y="2084"/>
                    </a:lnTo>
                    <a:lnTo>
                      <a:pt x="15094" y="2779"/>
                    </a:lnTo>
                    <a:lnTo>
                      <a:pt x="11711" y="4358"/>
                    </a:lnTo>
                    <a:lnTo>
                      <a:pt x="8067" y="6568"/>
                    </a:lnTo>
                    <a:lnTo>
                      <a:pt x="6506" y="8653"/>
                    </a:lnTo>
                    <a:lnTo>
                      <a:pt x="5205" y="12063"/>
                    </a:lnTo>
                    <a:lnTo>
                      <a:pt x="6506" y="15284"/>
                    </a:lnTo>
                    <a:lnTo>
                      <a:pt x="8588" y="16800"/>
                    </a:lnTo>
                    <a:lnTo>
                      <a:pt x="6766" y="18379"/>
                    </a:lnTo>
                    <a:lnTo>
                      <a:pt x="5205" y="19642"/>
                    </a:lnTo>
                    <a:lnTo>
                      <a:pt x="5986" y="21600"/>
                    </a:lnTo>
                    <a:lnTo>
                      <a:pt x="3643" y="21474"/>
                    </a:lnTo>
                    <a:lnTo>
                      <a:pt x="1041" y="19832"/>
                    </a:lnTo>
                    <a:lnTo>
                      <a:pt x="0" y="18379"/>
                    </a:lnTo>
                    <a:lnTo>
                      <a:pt x="3123" y="16547"/>
                    </a:lnTo>
                    <a:lnTo>
                      <a:pt x="1822" y="14716"/>
                    </a:lnTo>
                    <a:lnTo>
                      <a:pt x="1041" y="11937"/>
                    </a:lnTo>
                    <a:lnTo>
                      <a:pt x="1041" y="8463"/>
                    </a:lnTo>
                    <a:lnTo>
                      <a:pt x="3123" y="4800"/>
                    </a:lnTo>
                    <a:lnTo>
                      <a:pt x="6506" y="2084"/>
                    </a:lnTo>
                    <a:lnTo>
                      <a:pt x="10149" y="695"/>
                    </a:lnTo>
                    <a:lnTo>
                      <a:pt x="15094" y="63"/>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616" name="Shape"/>
              <p:cNvSpPr/>
              <p:nvPr/>
            </p:nvSpPr>
            <p:spPr>
              <a:xfrm>
                <a:off x="125412" y="179771"/>
                <a:ext cx="90488" cy="3038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0" y="0"/>
                    </a:moveTo>
                    <a:lnTo>
                      <a:pt x="8848" y="0"/>
                    </a:lnTo>
                    <a:lnTo>
                      <a:pt x="15094" y="1651"/>
                    </a:lnTo>
                    <a:lnTo>
                      <a:pt x="21600" y="6407"/>
                    </a:lnTo>
                    <a:lnTo>
                      <a:pt x="21600" y="11824"/>
                    </a:lnTo>
                    <a:lnTo>
                      <a:pt x="18217" y="16382"/>
                    </a:lnTo>
                    <a:lnTo>
                      <a:pt x="21600" y="17967"/>
                    </a:lnTo>
                    <a:lnTo>
                      <a:pt x="21600" y="20147"/>
                    </a:lnTo>
                    <a:lnTo>
                      <a:pt x="18217" y="21600"/>
                    </a:lnTo>
                    <a:lnTo>
                      <a:pt x="14313" y="20279"/>
                    </a:lnTo>
                    <a:lnTo>
                      <a:pt x="12231" y="18165"/>
                    </a:lnTo>
                    <a:lnTo>
                      <a:pt x="7287" y="16580"/>
                    </a:lnTo>
                    <a:lnTo>
                      <a:pt x="12492" y="15193"/>
                    </a:lnTo>
                    <a:lnTo>
                      <a:pt x="15875" y="11824"/>
                    </a:lnTo>
                    <a:lnTo>
                      <a:pt x="15875" y="8587"/>
                    </a:lnTo>
                    <a:lnTo>
                      <a:pt x="12492" y="5417"/>
                    </a:lnTo>
                    <a:lnTo>
                      <a:pt x="6506" y="3039"/>
                    </a:lnTo>
                    <a:lnTo>
                      <a:pt x="0" y="1916"/>
                    </a:lnTo>
                    <a:lnTo>
                      <a:pt x="260" y="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617" name="Shape"/>
              <p:cNvSpPr/>
              <p:nvPr/>
            </p:nvSpPr>
            <p:spPr>
              <a:xfrm>
                <a:off x="36512" y="380224"/>
                <a:ext cx="92076" cy="3627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0" y="0"/>
                    </a:moveTo>
                    <a:lnTo>
                      <a:pt x="4629" y="882"/>
                    </a:lnTo>
                    <a:lnTo>
                      <a:pt x="5657" y="1763"/>
                    </a:lnTo>
                    <a:lnTo>
                      <a:pt x="6686" y="4904"/>
                    </a:lnTo>
                    <a:lnTo>
                      <a:pt x="7200" y="6998"/>
                    </a:lnTo>
                    <a:lnTo>
                      <a:pt x="7200" y="10580"/>
                    </a:lnTo>
                    <a:lnTo>
                      <a:pt x="6686" y="13996"/>
                    </a:lnTo>
                    <a:lnTo>
                      <a:pt x="5914" y="16696"/>
                    </a:lnTo>
                    <a:lnTo>
                      <a:pt x="5143" y="17522"/>
                    </a:lnTo>
                    <a:lnTo>
                      <a:pt x="10286" y="17963"/>
                    </a:lnTo>
                    <a:lnTo>
                      <a:pt x="14914" y="18514"/>
                    </a:lnTo>
                    <a:lnTo>
                      <a:pt x="20829" y="19616"/>
                    </a:lnTo>
                    <a:lnTo>
                      <a:pt x="21600" y="20057"/>
                    </a:lnTo>
                    <a:lnTo>
                      <a:pt x="21343" y="20884"/>
                    </a:lnTo>
                    <a:lnTo>
                      <a:pt x="18000" y="21600"/>
                    </a:lnTo>
                    <a:lnTo>
                      <a:pt x="16971" y="21159"/>
                    </a:lnTo>
                    <a:lnTo>
                      <a:pt x="15943" y="20278"/>
                    </a:lnTo>
                    <a:lnTo>
                      <a:pt x="13114" y="19561"/>
                    </a:lnTo>
                    <a:lnTo>
                      <a:pt x="7971" y="18735"/>
                    </a:lnTo>
                    <a:lnTo>
                      <a:pt x="4629" y="18514"/>
                    </a:lnTo>
                    <a:lnTo>
                      <a:pt x="1029" y="18514"/>
                    </a:lnTo>
                    <a:lnTo>
                      <a:pt x="1029" y="17853"/>
                    </a:lnTo>
                    <a:lnTo>
                      <a:pt x="2829" y="17027"/>
                    </a:lnTo>
                    <a:lnTo>
                      <a:pt x="4629" y="14657"/>
                    </a:lnTo>
                    <a:lnTo>
                      <a:pt x="5143" y="12122"/>
                    </a:lnTo>
                    <a:lnTo>
                      <a:pt x="4629" y="9863"/>
                    </a:lnTo>
                    <a:lnTo>
                      <a:pt x="4629" y="6998"/>
                    </a:lnTo>
                    <a:lnTo>
                      <a:pt x="3600" y="4518"/>
                    </a:lnTo>
                    <a:lnTo>
                      <a:pt x="1543" y="2755"/>
                    </a:lnTo>
                    <a:lnTo>
                      <a:pt x="0" y="1047"/>
                    </a:lnTo>
                    <a:lnTo>
                      <a:pt x="257" y="441"/>
                    </a:lnTo>
                    <a:lnTo>
                      <a:pt x="1800" y="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618" name="Shape"/>
              <p:cNvSpPr/>
              <p:nvPr/>
            </p:nvSpPr>
            <p:spPr>
              <a:xfrm>
                <a:off x="93662" y="380224"/>
                <a:ext cx="96838" cy="3261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3"/>
                    </a:moveTo>
                    <a:lnTo>
                      <a:pt x="0" y="306"/>
                    </a:lnTo>
                    <a:lnTo>
                      <a:pt x="2455" y="0"/>
                    </a:lnTo>
                    <a:lnTo>
                      <a:pt x="5891" y="0"/>
                    </a:lnTo>
                    <a:lnTo>
                      <a:pt x="8591" y="795"/>
                    </a:lnTo>
                    <a:lnTo>
                      <a:pt x="9082" y="1530"/>
                    </a:lnTo>
                    <a:lnTo>
                      <a:pt x="8591" y="3059"/>
                    </a:lnTo>
                    <a:lnTo>
                      <a:pt x="6627" y="5018"/>
                    </a:lnTo>
                    <a:lnTo>
                      <a:pt x="5891" y="8016"/>
                    </a:lnTo>
                    <a:lnTo>
                      <a:pt x="5400" y="10035"/>
                    </a:lnTo>
                    <a:lnTo>
                      <a:pt x="5400" y="10341"/>
                    </a:lnTo>
                    <a:lnTo>
                      <a:pt x="6382" y="13156"/>
                    </a:lnTo>
                    <a:lnTo>
                      <a:pt x="7364" y="14686"/>
                    </a:lnTo>
                    <a:lnTo>
                      <a:pt x="8591" y="15971"/>
                    </a:lnTo>
                    <a:lnTo>
                      <a:pt x="8100" y="16460"/>
                    </a:lnTo>
                    <a:lnTo>
                      <a:pt x="11291" y="17929"/>
                    </a:lnTo>
                    <a:lnTo>
                      <a:pt x="14727" y="18846"/>
                    </a:lnTo>
                    <a:lnTo>
                      <a:pt x="18655" y="19642"/>
                    </a:lnTo>
                    <a:lnTo>
                      <a:pt x="21600" y="20070"/>
                    </a:lnTo>
                    <a:lnTo>
                      <a:pt x="21600" y="20805"/>
                    </a:lnTo>
                    <a:lnTo>
                      <a:pt x="20127" y="21416"/>
                    </a:lnTo>
                    <a:lnTo>
                      <a:pt x="15955" y="21600"/>
                    </a:lnTo>
                    <a:lnTo>
                      <a:pt x="12764" y="21172"/>
                    </a:lnTo>
                    <a:lnTo>
                      <a:pt x="12764" y="20682"/>
                    </a:lnTo>
                    <a:lnTo>
                      <a:pt x="10555" y="18846"/>
                    </a:lnTo>
                    <a:lnTo>
                      <a:pt x="6382" y="17867"/>
                    </a:lnTo>
                    <a:lnTo>
                      <a:pt x="3191" y="16888"/>
                    </a:lnTo>
                    <a:lnTo>
                      <a:pt x="982" y="16338"/>
                    </a:lnTo>
                    <a:lnTo>
                      <a:pt x="1718" y="15665"/>
                    </a:lnTo>
                    <a:lnTo>
                      <a:pt x="2700" y="13890"/>
                    </a:lnTo>
                    <a:lnTo>
                      <a:pt x="2700" y="10525"/>
                    </a:lnTo>
                    <a:lnTo>
                      <a:pt x="2455" y="8138"/>
                    </a:lnTo>
                    <a:lnTo>
                      <a:pt x="2455" y="5813"/>
                    </a:lnTo>
                    <a:lnTo>
                      <a:pt x="1964" y="3243"/>
                    </a:lnTo>
                    <a:lnTo>
                      <a:pt x="0" y="1713"/>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grpSp>
        <p:grpSp>
          <p:nvGrpSpPr>
            <p:cNvPr id="626" name="Group"/>
            <p:cNvGrpSpPr/>
            <p:nvPr/>
          </p:nvGrpSpPr>
          <p:grpSpPr>
            <a:xfrm>
              <a:off x="0" y="1035049"/>
              <a:ext cx="150813" cy="546102"/>
              <a:chOff x="0" y="0"/>
              <a:chExt cx="150812" cy="546100"/>
            </a:xfrm>
          </p:grpSpPr>
          <p:sp>
            <p:nvSpPr>
              <p:cNvPr id="620" name="Shape"/>
              <p:cNvSpPr/>
              <p:nvPr/>
            </p:nvSpPr>
            <p:spPr>
              <a:xfrm>
                <a:off x="23812" y="0"/>
                <a:ext cx="92076" cy="1162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86"/>
                    </a:moveTo>
                    <a:lnTo>
                      <a:pt x="1525" y="4800"/>
                    </a:lnTo>
                    <a:lnTo>
                      <a:pt x="3558" y="2400"/>
                    </a:lnTo>
                    <a:lnTo>
                      <a:pt x="6099" y="1029"/>
                    </a:lnTo>
                    <a:lnTo>
                      <a:pt x="8894" y="0"/>
                    </a:lnTo>
                    <a:lnTo>
                      <a:pt x="11944" y="343"/>
                    </a:lnTo>
                    <a:lnTo>
                      <a:pt x="14231" y="2057"/>
                    </a:lnTo>
                    <a:lnTo>
                      <a:pt x="16264" y="5314"/>
                    </a:lnTo>
                    <a:lnTo>
                      <a:pt x="17026" y="9771"/>
                    </a:lnTo>
                    <a:lnTo>
                      <a:pt x="17026" y="14400"/>
                    </a:lnTo>
                    <a:lnTo>
                      <a:pt x="21600" y="17657"/>
                    </a:lnTo>
                    <a:lnTo>
                      <a:pt x="21600" y="19200"/>
                    </a:lnTo>
                    <a:lnTo>
                      <a:pt x="20838" y="19371"/>
                    </a:lnTo>
                    <a:lnTo>
                      <a:pt x="16772" y="16457"/>
                    </a:lnTo>
                    <a:lnTo>
                      <a:pt x="15501" y="18686"/>
                    </a:lnTo>
                    <a:lnTo>
                      <a:pt x="13214" y="20571"/>
                    </a:lnTo>
                    <a:lnTo>
                      <a:pt x="11181" y="21429"/>
                    </a:lnTo>
                    <a:lnTo>
                      <a:pt x="7624" y="21600"/>
                    </a:lnTo>
                    <a:lnTo>
                      <a:pt x="2795" y="20229"/>
                    </a:lnTo>
                    <a:lnTo>
                      <a:pt x="762" y="16971"/>
                    </a:lnTo>
                    <a:lnTo>
                      <a:pt x="0" y="13886"/>
                    </a:lnTo>
                    <a:lnTo>
                      <a:pt x="0" y="9086"/>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621" name="Shape"/>
              <p:cNvSpPr/>
              <p:nvPr/>
            </p:nvSpPr>
            <p:spPr>
              <a:xfrm>
                <a:off x="17462" y="124185"/>
                <a:ext cx="92076" cy="1910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86" y="1357"/>
                    </a:moveTo>
                    <a:lnTo>
                      <a:pt x="5657" y="417"/>
                    </a:lnTo>
                    <a:lnTo>
                      <a:pt x="8743" y="104"/>
                    </a:lnTo>
                    <a:lnTo>
                      <a:pt x="11571" y="0"/>
                    </a:lnTo>
                    <a:lnTo>
                      <a:pt x="15686" y="209"/>
                    </a:lnTo>
                    <a:lnTo>
                      <a:pt x="20057" y="1357"/>
                    </a:lnTo>
                    <a:lnTo>
                      <a:pt x="21600" y="3548"/>
                    </a:lnTo>
                    <a:lnTo>
                      <a:pt x="21600" y="6574"/>
                    </a:lnTo>
                    <a:lnTo>
                      <a:pt x="21600" y="9600"/>
                    </a:lnTo>
                    <a:lnTo>
                      <a:pt x="19286" y="14191"/>
                    </a:lnTo>
                    <a:lnTo>
                      <a:pt x="17743" y="17948"/>
                    </a:lnTo>
                    <a:lnTo>
                      <a:pt x="15686" y="20348"/>
                    </a:lnTo>
                    <a:lnTo>
                      <a:pt x="11571" y="21600"/>
                    </a:lnTo>
                    <a:lnTo>
                      <a:pt x="5657" y="21287"/>
                    </a:lnTo>
                    <a:lnTo>
                      <a:pt x="2829" y="19409"/>
                    </a:lnTo>
                    <a:lnTo>
                      <a:pt x="1029" y="16591"/>
                    </a:lnTo>
                    <a:lnTo>
                      <a:pt x="0" y="13357"/>
                    </a:lnTo>
                    <a:lnTo>
                      <a:pt x="0" y="8765"/>
                    </a:lnTo>
                    <a:lnTo>
                      <a:pt x="771" y="5426"/>
                    </a:lnTo>
                    <a:lnTo>
                      <a:pt x="2057" y="2400"/>
                    </a:lnTo>
                    <a:lnTo>
                      <a:pt x="3086" y="1357"/>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622" name="Shape"/>
              <p:cNvSpPr/>
              <p:nvPr/>
            </p:nvSpPr>
            <p:spPr>
              <a:xfrm>
                <a:off x="0" y="124185"/>
                <a:ext cx="92076" cy="2356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39" y="85"/>
                    </a:moveTo>
                    <a:lnTo>
                      <a:pt x="19821" y="0"/>
                    </a:lnTo>
                    <a:lnTo>
                      <a:pt x="21600" y="935"/>
                    </a:lnTo>
                    <a:lnTo>
                      <a:pt x="18805" y="2126"/>
                    </a:lnTo>
                    <a:lnTo>
                      <a:pt x="15247" y="2891"/>
                    </a:lnTo>
                    <a:lnTo>
                      <a:pt x="11689" y="4422"/>
                    </a:lnTo>
                    <a:lnTo>
                      <a:pt x="7878" y="6633"/>
                    </a:lnTo>
                    <a:lnTo>
                      <a:pt x="6353" y="8674"/>
                    </a:lnTo>
                    <a:lnTo>
                      <a:pt x="5082" y="12076"/>
                    </a:lnTo>
                    <a:lnTo>
                      <a:pt x="6353" y="15307"/>
                    </a:lnTo>
                    <a:lnTo>
                      <a:pt x="7878" y="16838"/>
                    </a:lnTo>
                    <a:lnTo>
                      <a:pt x="6861" y="18454"/>
                    </a:lnTo>
                    <a:lnTo>
                      <a:pt x="5082" y="19729"/>
                    </a:lnTo>
                    <a:lnTo>
                      <a:pt x="6099" y="21600"/>
                    </a:lnTo>
                    <a:lnTo>
                      <a:pt x="3304" y="21515"/>
                    </a:lnTo>
                    <a:lnTo>
                      <a:pt x="762" y="19899"/>
                    </a:lnTo>
                    <a:lnTo>
                      <a:pt x="0" y="18454"/>
                    </a:lnTo>
                    <a:lnTo>
                      <a:pt x="2795" y="16583"/>
                    </a:lnTo>
                    <a:lnTo>
                      <a:pt x="2033" y="14797"/>
                    </a:lnTo>
                    <a:lnTo>
                      <a:pt x="762" y="11906"/>
                    </a:lnTo>
                    <a:lnTo>
                      <a:pt x="762" y="8504"/>
                    </a:lnTo>
                    <a:lnTo>
                      <a:pt x="2795" y="4932"/>
                    </a:lnTo>
                    <a:lnTo>
                      <a:pt x="6353" y="2126"/>
                    </a:lnTo>
                    <a:lnTo>
                      <a:pt x="9911" y="765"/>
                    </a:lnTo>
                    <a:lnTo>
                      <a:pt x="14739" y="85"/>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623" name="Shape"/>
              <p:cNvSpPr/>
              <p:nvPr/>
            </p:nvSpPr>
            <p:spPr>
              <a:xfrm>
                <a:off x="58737" y="130554"/>
                <a:ext cx="92076" cy="2213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20" y="90"/>
                    </a:moveTo>
                    <a:lnTo>
                      <a:pt x="8848" y="0"/>
                    </a:lnTo>
                    <a:lnTo>
                      <a:pt x="15094" y="1627"/>
                    </a:lnTo>
                    <a:lnTo>
                      <a:pt x="21600" y="6326"/>
                    </a:lnTo>
                    <a:lnTo>
                      <a:pt x="21600" y="11749"/>
                    </a:lnTo>
                    <a:lnTo>
                      <a:pt x="18477" y="16358"/>
                    </a:lnTo>
                    <a:lnTo>
                      <a:pt x="21600" y="17985"/>
                    </a:lnTo>
                    <a:lnTo>
                      <a:pt x="21600" y="20064"/>
                    </a:lnTo>
                    <a:lnTo>
                      <a:pt x="18477" y="21600"/>
                    </a:lnTo>
                    <a:lnTo>
                      <a:pt x="14313" y="20244"/>
                    </a:lnTo>
                    <a:lnTo>
                      <a:pt x="12231" y="18166"/>
                    </a:lnTo>
                    <a:lnTo>
                      <a:pt x="7287" y="16539"/>
                    </a:lnTo>
                    <a:lnTo>
                      <a:pt x="12752" y="15183"/>
                    </a:lnTo>
                    <a:lnTo>
                      <a:pt x="15875" y="11749"/>
                    </a:lnTo>
                    <a:lnTo>
                      <a:pt x="15875" y="8586"/>
                    </a:lnTo>
                    <a:lnTo>
                      <a:pt x="12752" y="5332"/>
                    </a:lnTo>
                    <a:lnTo>
                      <a:pt x="6506" y="2982"/>
                    </a:lnTo>
                    <a:lnTo>
                      <a:pt x="0" y="1898"/>
                    </a:lnTo>
                    <a:lnTo>
                      <a:pt x="520" y="9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624" name="Shape"/>
              <p:cNvSpPr/>
              <p:nvPr/>
            </p:nvSpPr>
            <p:spPr>
              <a:xfrm>
                <a:off x="17462" y="277030"/>
                <a:ext cx="92076" cy="2690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7" y="0"/>
                    </a:moveTo>
                    <a:lnTo>
                      <a:pt x="4886" y="888"/>
                    </a:lnTo>
                    <a:lnTo>
                      <a:pt x="5657" y="1775"/>
                    </a:lnTo>
                    <a:lnTo>
                      <a:pt x="6686" y="4956"/>
                    </a:lnTo>
                    <a:lnTo>
                      <a:pt x="7200" y="7027"/>
                    </a:lnTo>
                    <a:lnTo>
                      <a:pt x="7200" y="10652"/>
                    </a:lnTo>
                    <a:lnTo>
                      <a:pt x="6686" y="13981"/>
                    </a:lnTo>
                    <a:lnTo>
                      <a:pt x="5914" y="16718"/>
                    </a:lnTo>
                    <a:lnTo>
                      <a:pt x="5143" y="17532"/>
                    </a:lnTo>
                    <a:lnTo>
                      <a:pt x="10543" y="17975"/>
                    </a:lnTo>
                    <a:lnTo>
                      <a:pt x="14914" y="18493"/>
                    </a:lnTo>
                    <a:lnTo>
                      <a:pt x="20829" y="19677"/>
                    </a:lnTo>
                    <a:lnTo>
                      <a:pt x="21600" y="20047"/>
                    </a:lnTo>
                    <a:lnTo>
                      <a:pt x="21343" y="20934"/>
                    </a:lnTo>
                    <a:lnTo>
                      <a:pt x="18000" y="21600"/>
                    </a:lnTo>
                    <a:lnTo>
                      <a:pt x="16971" y="21156"/>
                    </a:lnTo>
                    <a:lnTo>
                      <a:pt x="15943" y="20268"/>
                    </a:lnTo>
                    <a:lnTo>
                      <a:pt x="13114" y="19529"/>
                    </a:lnTo>
                    <a:lnTo>
                      <a:pt x="7971" y="18789"/>
                    </a:lnTo>
                    <a:lnTo>
                      <a:pt x="4886" y="18493"/>
                    </a:lnTo>
                    <a:lnTo>
                      <a:pt x="1029" y="18493"/>
                    </a:lnTo>
                    <a:lnTo>
                      <a:pt x="1029" y="17827"/>
                    </a:lnTo>
                    <a:lnTo>
                      <a:pt x="2829" y="17088"/>
                    </a:lnTo>
                    <a:lnTo>
                      <a:pt x="4886" y="14647"/>
                    </a:lnTo>
                    <a:lnTo>
                      <a:pt x="5143" y="12132"/>
                    </a:lnTo>
                    <a:lnTo>
                      <a:pt x="4886" y="9912"/>
                    </a:lnTo>
                    <a:lnTo>
                      <a:pt x="4886" y="7027"/>
                    </a:lnTo>
                    <a:lnTo>
                      <a:pt x="3600" y="4586"/>
                    </a:lnTo>
                    <a:lnTo>
                      <a:pt x="1543" y="2737"/>
                    </a:lnTo>
                    <a:lnTo>
                      <a:pt x="0" y="1110"/>
                    </a:lnTo>
                    <a:lnTo>
                      <a:pt x="257" y="592"/>
                    </a:lnTo>
                    <a:lnTo>
                      <a:pt x="2057" y="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625" name="Shape"/>
              <p:cNvSpPr/>
              <p:nvPr/>
            </p:nvSpPr>
            <p:spPr>
              <a:xfrm>
                <a:off x="47625" y="277030"/>
                <a:ext cx="92076" cy="242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31"/>
                    </a:moveTo>
                    <a:lnTo>
                      <a:pt x="0" y="412"/>
                    </a:lnTo>
                    <a:lnTo>
                      <a:pt x="2082" y="0"/>
                    </a:lnTo>
                    <a:lnTo>
                      <a:pt x="5725" y="0"/>
                    </a:lnTo>
                    <a:lnTo>
                      <a:pt x="8067" y="824"/>
                    </a:lnTo>
                    <a:lnTo>
                      <a:pt x="8588" y="1566"/>
                    </a:lnTo>
                    <a:lnTo>
                      <a:pt x="8067" y="3050"/>
                    </a:lnTo>
                    <a:lnTo>
                      <a:pt x="6506" y="5029"/>
                    </a:lnTo>
                    <a:lnTo>
                      <a:pt x="5725" y="8079"/>
                    </a:lnTo>
                    <a:lnTo>
                      <a:pt x="5205" y="10058"/>
                    </a:lnTo>
                    <a:lnTo>
                      <a:pt x="5205" y="10388"/>
                    </a:lnTo>
                    <a:lnTo>
                      <a:pt x="5725" y="13108"/>
                    </a:lnTo>
                    <a:lnTo>
                      <a:pt x="7027" y="14757"/>
                    </a:lnTo>
                    <a:lnTo>
                      <a:pt x="8067" y="15994"/>
                    </a:lnTo>
                    <a:lnTo>
                      <a:pt x="7807" y="16489"/>
                    </a:lnTo>
                    <a:lnTo>
                      <a:pt x="10930" y="17973"/>
                    </a:lnTo>
                    <a:lnTo>
                      <a:pt x="14573" y="18879"/>
                    </a:lnTo>
                    <a:lnTo>
                      <a:pt x="18477" y="19704"/>
                    </a:lnTo>
                    <a:lnTo>
                      <a:pt x="21600" y="20116"/>
                    </a:lnTo>
                    <a:lnTo>
                      <a:pt x="21600" y="20776"/>
                    </a:lnTo>
                    <a:lnTo>
                      <a:pt x="20039" y="21435"/>
                    </a:lnTo>
                    <a:lnTo>
                      <a:pt x="15614" y="21600"/>
                    </a:lnTo>
                    <a:lnTo>
                      <a:pt x="12752" y="21188"/>
                    </a:lnTo>
                    <a:lnTo>
                      <a:pt x="12752" y="20693"/>
                    </a:lnTo>
                    <a:lnTo>
                      <a:pt x="10149" y="18879"/>
                    </a:lnTo>
                    <a:lnTo>
                      <a:pt x="5725" y="17890"/>
                    </a:lnTo>
                    <a:lnTo>
                      <a:pt x="2863" y="16901"/>
                    </a:lnTo>
                    <a:lnTo>
                      <a:pt x="781" y="16324"/>
                    </a:lnTo>
                    <a:lnTo>
                      <a:pt x="1301" y="15747"/>
                    </a:lnTo>
                    <a:lnTo>
                      <a:pt x="2863" y="13933"/>
                    </a:lnTo>
                    <a:lnTo>
                      <a:pt x="2863" y="10635"/>
                    </a:lnTo>
                    <a:lnTo>
                      <a:pt x="2082" y="8162"/>
                    </a:lnTo>
                    <a:lnTo>
                      <a:pt x="2082" y="5853"/>
                    </a:lnTo>
                    <a:lnTo>
                      <a:pt x="2082" y="3215"/>
                    </a:lnTo>
                    <a:lnTo>
                      <a:pt x="0" y="1731"/>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grpSp>
      </p:gr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9" name="Christendom"/>
          <p:cNvSpPr txBox="1"/>
          <p:nvPr>
            <p:ph type="title"/>
          </p:nvPr>
        </p:nvSpPr>
        <p:spPr>
          <a:prstGeom prst="rect">
            <a:avLst/>
          </a:prstGeom>
        </p:spPr>
        <p:txBody>
          <a:bodyPr/>
          <a:lstStyle/>
          <a:p>
            <a:pPr/>
            <a:r>
              <a:t>Christendom</a:t>
            </a:r>
          </a:p>
        </p:txBody>
      </p:sp>
      <p:sp>
        <p:nvSpPr>
          <p:cNvPr id="630" name="Circle"/>
          <p:cNvSpPr/>
          <p:nvPr/>
        </p:nvSpPr>
        <p:spPr>
          <a:xfrm>
            <a:off x="4108736" y="2857668"/>
            <a:ext cx="4787328" cy="4786722"/>
          </a:xfrm>
          <a:prstGeom prst="ellipse">
            <a:avLst/>
          </a:prstGeom>
          <a:gradFill>
            <a:gsLst>
              <a:gs pos="0">
                <a:srgbClr val="817055"/>
              </a:gs>
              <a:gs pos="100000">
                <a:srgbClr val="352A18"/>
              </a:gs>
            </a:gsLst>
            <a:lin ang="5400000"/>
          </a:gradFill>
          <a:ln w="12700">
            <a:miter lim="400000"/>
          </a:ln>
        </p:spPr>
        <p:txBody>
          <a:bodyPr lIns="50800" tIns="50800" rIns="50800" bIns="50800" anchor="ctr"/>
          <a:lstStyle/>
          <a:p>
            <a:pPr>
              <a:defRPr sz="3000">
                <a:solidFill>
                  <a:srgbClr val="FFFFFF"/>
                </a:solidFill>
                <a:effectLst>
                  <a:outerShdw sx="100000" sy="100000" kx="0" ky="0" algn="b" rotWithShape="0" blurRad="76200" dist="12700" dir="5400000">
                    <a:srgbClr val="000000">
                      <a:alpha val="50000"/>
                    </a:srgbClr>
                  </a:outerShdw>
                </a:effectLst>
              </a:defRPr>
            </a:pPr>
          </a:p>
        </p:txBody>
      </p:sp>
      <p:sp>
        <p:nvSpPr>
          <p:cNvPr id="631" name="Laity"/>
          <p:cNvSpPr/>
          <p:nvPr/>
        </p:nvSpPr>
        <p:spPr>
          <a:xfrm>
            <a:off x="6015880" y="6901153"/>
            <a:ext cx="973040" cy="685801"/>
          </a:xfrm>
          <a:prstGeom prst="rect">
            <a:avLst/>
          </a:prstGeom>
          <a:gradFill>
            <a:gsLst>
              <a:gs pos="0">
                <a:srgbClr val="817055"/>
              </a:gs>
              <a:gs pos="100000">
                <a:srgbClr val="352A18"/>
              </a:gs>
            </a:gsLst>
            <a:lin ang="5400000"/>
          </a:gra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effectLst>
                  <a:outerShdw sx="100000" sy="100000" kx="0" ky="0" algn="b" rotWithShape="0" blurRad="76200" dist="12700" dir="5400000">
                    <a:srgbClr val="000000">
                      <a:alpha val="50000"/>
                    </a:srgbClr>
                  </a:outerShdw>
                </a:effectLst>
              </a:defRPr>
            </a:lvl1pPr>
          </a:lstStyle>
          <a:p>
            <a:pPr/>
            <a:r>
              <a:t>Laity</a:t>
            </a:r>
          </a:p>
        </p:txBody>
      </p:sp>
      <p:sp>
        <p:nvSpPr>
          <p:cNvPr id="632" name="Circle"/>
          <p:cNvSpPr/>
          <p:nvPr/>
        </p:nvSpPr>
        <p:spPr>
          <a:xfrm>
            <a:off x="4911236" y="3660294"/>
            <a:ext cx="3182328" cy="3181469"/>
          </a:xfrm>
          <a:prstGeom prst="ellipse">
            <a:avLst/>
          </a:prstGeom>
          <a:blipFill>
            <a:blip r:embed="rId2"/>
          </a:blipFill>
          <a:ln w="12700">
            <a:miter lim="400000"/>
          </a:ln>
          <a:effectLst>
            <a:outerShdw sx="100000" sy="100000" kx="0" ky="0" algn="b" rotWithShape="0" blurRad="50800" dist="25400" dir="5400000">
              <a:srgbClr val="000000">
                <a:alpha val="25000"/>
              </a:srgbClr>
            </a:outerShdw>
          </a:effectLst>
        </p:spPr>
        <p:txBody>
          <a:bodyPr lIns="50800" tIns="50800" rIns="50800" bIns="50800" anchor="ctr"/>
          <a:lstStyle/>
          <a:p>
            <a:pPr>
              <a:defRPr sz="3000">
                <a:solidFill>
                  <a:srgbClr val="FFFFFF"/>
                </a:solidFill>
                <a:effectLst>
                  <a:outerShdw sx="100000" sy="100000" kx="0" ky="0" algn="b" rotWithShape="0" blurRad="76200" dist="12700" dir="5400000">
                    <a:srgbClr val="000000">
                      <a:alpha val="50000"/>
                    </a:srgbClr>
                  </a:outerShdw>
                </a:effectLst>
              </a:defRPr>
            </a:pPr>
          </a:p>
        </p:txBody>
      </p:sp>
      <p:sp>
        <p:nvSpPr>
          <p:cNvPr id="633" name="Auxiliary"/>
          <p:cNvSpPr txBox="1"/>
          <p:nvPr/>
        </p:nvSpPr>
        <p:spPr>
          <a:xfrm>
            <a:off x="5557750" y="6087376"/>
            <a:ext cx="1889300"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Auxiliary</a:t>
            </a:r>
          </a:p>
        </p:txBody>
      </p:sp>
      <p:sp>
        <p:nvSpPr>
          <p:cNvPr id="634" name="Circle"/>
          <p:cNvSpPr/>
          <p:nvPr/>
        </p:nvSpPr>
        <p:spPr>
          <a:xfrm>
            <a:off x="5448931" y="4196929"/>
            <a:ext cx="2106938" cy="2108201"/>
          </a:xfrm>
          <a:prstGeom prst="ellipse">
            <a:avLst/>
          </a:prstGeom>
          <a:solidFill>
            <a:schemeClr val="accent3"/>
          </a:solidFill>
          <a:ln w="12700">
            <a:miter lim="400000"/>
          </a:ln>
        </p:spPr>
        <p:txBody>
          <a:bodyPr lIns="50800" tIns="50800" rIns="50800" bIns="50800" anchor="ctr"/>
          <a:lstStyle/>
          <a:p>
            <a:pPr>
              <a:defRPr sz="3000">
                <a:solidFill>
                  <a:srgbClr val="FFFFFF"/>
                </a:solidFill>
                <a:effectLst>
                  <a:outerShdw sx="100000" sy="100000" kx="0" ky="0" algn="b" rotWithShape="0" blurRad="76200" dist="12700" dir="5400000">
                    <a:srgbClr val="000000">
                      <a:alpha val="50000"/>
                    </a:srgbClr>
                  </a:outerShdw>
                </a:effectLst>
              </a:defRPr>
            </a:pPr>
          </a:p>
        </p:txBody>
      </p:sp>
      <p:sp>
        <p:nvSpPr>
          <p:cNvPr id="635" name="W/S…"/>
          <p:cNvSpPr txBox="1"/>
          <p:nvPr/>
        </p:nvSpPr>
        <p:spPr>
          <a:xfrm>
            <a:off x="5222440" y="4360580"/>
            <a:ext cx="2559920"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W/S</a:t>
            </a:r>
          </a:p>
          <a:p>
            <a:pPr/>
            <a:r>
              <a:t>Altar/Pulpit</a:t>
            </a:r>
          </a:p>
        </p:txBody>
      </p:sp>
      <p:pic>
        <p:nvPicPr>
          <p:cNvPr id="636" name="Line Line" descr="Line Line"/>
          <p:cNvPicPr>
            <a:picLocks noChangeAspect="0"/>
          </p:cNvPicPr>
          <p:nvPr/>
        </p:nvPicPr>
        <p:blipFill>
          <a:blip r:embed="rId3">
            <a:extLst/>
          </a:blip>
          <a:stretch>
            <a:fillRect/>
          </a:stretch>
        </p:blipFill>
        <p:spPr>
          <a:xfrm>
            <a:off x="1901201" y="5120600"/>
            <a:ext cx="2134870" cy="246565"/>
          </a:xfrm>
          <a:prstGeom prst="rect">
            <a:avLst/>
          </a:prstGeom>
        </p:spPr>
      </p:pic>
      <p:pic>
        <p:nvPicPr>
          <p:cNvPr id="638" name="Line Line" descr="Line Line"/>
          <p:cNvPicPr>
            <a:picLocks noChangeAspect="0"/>
          </p:cNvPicPr>
          <p:nvPr/>
        </p:nvPicPr>
        <p:blipFill>
          <a:blip r:embed="rId4">
            <a:extLst/>
          </a:blip>
          <a:stretch>
            <a:fillRect/>
          </a:stretch>
        </p:blipFill>
        <p:spPr>
          <a:xfrm rot="2070161">
            <a:off x="2855522" y="2738868"/>
            <a:ext cx="2003678" cy="246564"/>
          </a:xfrm>
          <a:prstGeom prst="rect">
            <a:avLst/>
          </a:prstGeom>
        </p:spPr>
      </p:pic>
      <p:pic>
        <p:nvPicPr>
          <p:cNvPr id="640" name="Line Line" descr="Line Line"/>
          <p:cNvPicPr>
            <a:picLocks noChangeAspect="0"/>
          </p:cNvPicPr>
          <p:nvPr/>
        </p:nvPicPr>
        <p:blipFill>
          <a:blip r:embed="rId5">
            <a:extLst/>
          </a:blip>
          <a:stretch>
            <a:fillRect/>
          </a:stretch>
        </p:blipFill>
        <p:spPr>
          <a:xfrm rot="12801724">
            <a:off x="8029200" y="7743642"/>
            <a:ext cx="1908197" cy="246565"/>
          </a:xfrm>
          <a:prstGeom prst="rect">
            <a:avLst/>
          </a:prstGeom>
        </p:spPr>
      </p:pic>
      <p:pic>
        <p:nvPicPr>
          <p:cNvPr id="642" name="Line Line" descr="Line Line"/>
          <p:cNvPicPr>
            <a:picLocks noChangeAspect="0"/>
          </p:cNvPicPr>
          <p:nvPr/>
        </p:nvPicPr>
        <p:blipFill>
          <a:blip r:embed="rId6">
            <a:extLst/>
          </a:blip>
          <a:stretch>
            <a:fillRect/>
          </a:stretch>
        </p:blipFill>
        <p:spPr>
          <a:xfrm rot="10800000">
            <a:off x="8970202" y="5127747"/>
            <a:ext cx="1917232" cy="246564"/>
          </a:xfrm>
          <a:prstGeom prst="rect">
            <a:avLst/>
          </a:prstGeom>
        </p:spPr>
      </p:pic>
      <p:pic>
        <p:nvPicPr>
          <p:cNvPr id="644" name="Line Line" descr="Line Line"/>
          <p:cNvPicPr>
            <a:picLocks noChangeAspect="0"/>
          </p:cNvPicPr>
          <p:nvPr/>
        </p:nvPicPr>
        <p:blipFill>
          <a:blip r:embed="rId7">
            <a:extLst/>
          </a:blip>
          <a:stretch>
            <a:fillRect/>
          </a:stretch>
        </p:blipFill>
        <p:spPr>
          <a:xfrm rot="8787350">
            <a:off x="8488475" y="3001191"/>
            <a:ext cx="1968001" cy="246564"/>
          </a:xfrm>
          <a:prstGeom prst="rect">
            <a:avLst/>
          </a:prstGeom>
        </p:spPr>
      </p:pic>
      <p:pic>
        <p:nvPicPr>
          <p:cNvPr id="646" name="Line Line" descr="Line Line"/>
          <p:cNvPicPr>
            <a:picLocks noChangeAspect="0"/>
          </p:cNvPicPr>
          <p:nvPr/>
        </p:nvPicPr>
        <p:blipFill>
          <a:blip r:embed="rId8">
            <a:extLst/>
          </a:blip>
          <a:stretch>
            <a:fillRect/>
          </a:stretch>
        </p:blipFill>
        <p:spPr>
          <a:xfrm rot="19543835">
            <a:off x="3478653" y="7640596"/>
            <a:ext cx="1833760" cy="246564"/>
          </a:xfrm>
          <a:prstGeom prst="rect">
            <a:avLst/>
          </a:prstGeom>
        </p:spPr>
      </p:pic>
      <p:sp>
        <p:nvSpPr>
          <p:cNvPr id="648" name="Unchurched"/>
          <p:cNvSpPr txBox="1"/>
          <p:nvPr/>
        </p:nvSpPr>
        <p:spPr>
          <a:xfrm>
            <a:off x="1206722" y="2451268"/>
            <a:ext cx="264876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Unchurched</a:t>
            </a:r>
          </a:p>
        </p:txBody>
      </p:sp>
      <p:sp>
        <p:nvSpPr>
          <p:cNvPr id="649" name="Unchurched"/>
          <p:cNvSpPr txBox="1"/>
          <p:nvPr/>
        </p:nvSpPr>
        <p:spPr>
          <a:xfrm>
            <a:off x="9262227" y="2592349"/>
            <a:ext cx="2648770"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Unchurched</a:t>
            </a:r>
          </a:p>
        </p:txBody>
      </p:sp>
      <p:sp>
        <p:nvSpPr>
          <p:cNvPr id="650" name="Unchurched"/>
          <p:cNvSpPr txBox="1"/>
          <p:nvPr/>
        </p:nvSpPr>
        <p:spPr>
          <a:xfrm>
            <a:off x="9576190" y="5297382"/>
            <a:ext cx="2648770"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Unchurched</a:t>
            </a:r>
          </a:p>
        </p:txBody>
      </p:sp>
      <p:sp>
        <p:nvSpPr>
          <p:cNvPr id="651" name="Unchurched"/>
          <p:cNvSpPr txBox="1"/>
          <p:nvPr/>
        </p:nvSpPr>
        <p:spPr>
          <a:xfrm>
            <a:off x="5178752" y="8020673"/>
            <a:ext cx="264876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Unchurched</a:t>
            </a:r>
          </a:p>
        </p:txBody>
      </p:sp>
      <p:sp>
        <p:nvSpPr>
          <p:cNvPr id="652" name="Unchurched"/>
          <p:cNvSpPr txBox="1"/>
          <p:nvPr/>
        </p:nvSpPr>
        <p:spPr>
          <a:xfrm>
            <a:off x="1093803" y="5392346"/>
            <a:ext cx="264876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Unchurched</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4" name="Christendom"/>
          <p:cNvSpPr txBox="1"/>
          <p:nvPr>
            <p:ph type="title"/>
          </p:nvPr>
        </p:nvSpPr>
        <p:spPr>
          <a:prstGeom prst="rect">
            <a:avLst/>
          </a:prstGeom>
        </p:spPr>
        <p:txBody>
          <a:bodyPr/>
          <a:lstStyle/>
          <a:p>
            <a:pPr/>
            <a:r>
              <a:t>Christendom</a:t>
            </a:r>
          </a:p>
        </p:txBody>
      </p:sp>
      <p:sp>
        <p:nvSpPr>
          <p:cNvPr id="655" name="Proclaiming the Gospel where the church is in charge…"/>
          <p:cNvSpPr txBox="1"/>
          <p:nvPr>
            <p:ph type="body" idx="1"/>
          </p:nvPr>
        </p:nvSpPr>
        <p:spPr>
          <a:xfrm>
            <a:off x="1270000" y="2339320"/>
            <a:ext cx="10464800" cy="5074960"/>
          </a:xfrm>
          <a:prstGeom prst="rect">
            <a:avLst/>
          </a:prstGeom>
        </p:spPr>
        <p:txBody>
          <a:bodyPr/>
          <a:lstStyle/>
          <a:p>
            <a:pPr>
              <a:buBlip>
                <a:blip r:embed="rId2"/>
              </a:buBlip>
              <a:defRPr sz="4800"/>
            </a:pPr>
            <a:r>
              <a:t>Proclaiming the Gospel where the church is in charge</a:t>
            </a:r>
          </a:p>
          <a:p>
            <a:pPr lvl="2">
              <a:buBlip>
                <a:blip r:embed="rId2"/>
              </a:buBlip>
              <a:defRPr sz="4800"/>
            </a:pPr>
            <a:r>
              <a:t>Divine Service </a:t>
            </a:r>
          </a:p>
          <a:p>
            <a:pPr lvl="2">
              <a:buBlip>
                <a:blip r:embed="rId2"/>
              </a:buBlip>
              <a:defRPr sz="4800"/>
            </a:pPr>
            <a:r>
              <a:t>Pastor Centered </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7" name="Mission Field"/>
          <p:cNvSpPr txBox="1"/>
          <p:nvPr>
            <p:ph type="title"/>
          </p:nvPr>
        </p:nvSpPr>
        <p:spPr>
          <a:prstGeom prst="rect">
            <a:avLst/>
          </a:prstGeom>
        </p:spPr>
        <p:txBody>
          <a:bodyPr/>
          <a:lstStyle/>
          <a:p>
            <a:pPr/>
            <a:r>
              <a:t>Mission Field</a:t>
            </a:r>
          </a:p>
        </p:txBody>
      </p:sp>
      <p:sp>
        <p:nvSpPr>
          <p:cNvPr id="658" name="Circle"/>
          <p:cNvSpPr/>
          <p:nvPr/>
        </p:nvSpPr>
        <p:spPr>
          <a:xfrm>
            <a:off x="4108736" y="2857668"/>
            <a:ext cx="4787328" cy="4786722"/>
          </a:xfrm>
          <a:prstGeom prst="ellipse">
            <a:avLst/>
          </a:prstGeom>
          <a:gradFill>
            <a:gsLst>
              <a:gs pos="0">
                <a:srgbClr val="817055"/>
              </a:gs>
              <a:gs pos="100000">
                <a:srgbClr val="352A18"/>
              </a:gs>
            </a:gsLst>
            <a:lin ang="5400000"/>
          </a:gradFill>
          <a:ln w="12700">
            <a:miter lim="400000"/>
          </a:ln>
        </p:spPr>
        <p:txBody>
          <a:bodyPr lIns="50800" tIns="50800" rIns="50800" bIns="50800" anchor="ctr"/>
          <a:lstStyle/>
          <a:p>
            <a:pPr>
              <a:defRPr sz="3000">
                <a:solidFill>
                  <a:srgbClr val="FFFFFF"/>
                </a:solidFill>
                <a:effectLst>
                  <a:outerShdw sx="100000" sy="100000" kx="0" ky="0" algn="b" rotWithShape="0" blurRad="76200" dist="12700" dir="5400000">
                    <a:srgbClr val="000000">
                      <a:alpha val="50000"/>
                    </a:srgbClr>
                  </a:outerShdw>
                </a:effectLst>
              </a:defRPr>
            </a:pPr>
          </a:p>
        </p:txBody>
      </p:sp>
      <p:sp>
        <p:nvSpPr>
          <p:cNvPr id="659" name="Laity"/>
          <p:cNvSpPr/>
          <p:nvPr/>
        </p:nvSpPr>
        <p:spPr>
          <a:xfrm>
            <a:off x="6015880" y="6901153"/>
            <a:ext cx="973040" cy="685801"/>
          </a:xfrm>
          <a:prstGeom prst="rect">
            <a:avLst/>
          </a:prstGeom>
          <a:gradFill>
            <a:gsLst>
              <a:gs pos="0">
                <a:srgbClr val="817055"/>
              </a:gs>
              <a:gs pos="100000">
                <a:srgbClr val="352A18"/>
              </a:gs>
            </a:gsLst>
            <a:lin ang="5400000"/>
          </a:gra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effectLst>
                  <a:outerShdw sx="100000" sy="100000" kx="0" ky="0" algn="b" rotWithShape="0" blurRad="76200" dist="12700" dir="5400000">
                    <a:srgbClr val="000000">
                      <a:alpha val="50000"/>
                    </a:srgbClr>
                  </a:outerShdw>
                </a:effectLst>
              </a:defRPr>
            </a:lvl1pPr>
          </a:lstStyle>
          <a:p>
            <a:pPr/>
            <a:r>
              <a:t>Laity</a:t>
            </a:r>
          </a:p>
        </p:txBody>
      </p:sp>
      <p:sp>
        <p:nvSpPr>
          <p:cNvPr id="660" name="Circle"/>
          <p:cNvSpPr/>
          <p:nvPr/>
        </p:nvSpPr>
        <p:spPr>
          <a:xfrm>
            <a:off x="4911236" y="3660294"/>
            <a:ext cx="3182328" cy="3181469"/>
          </a:xfrm>
          <a:prstGeom prst="ellipse">
            <a:avLst/>
          </a:prstGeom>
          <a:blipFill>
            <a:blip r:embed="rId2"/>
          </a:blipFill>
          <a:ln w="12700">
            <a:miter lim="400000"/>
          </a:ln>
          <a:effectLst>
            <a:outerShdw sx="100000" sy="100000" kx="0" ky="0" algn="b" rotWithShape="0" blurRad="50800" dist="25400" dir="5400000">
              <a:srgbClr val="000000">
                <a:alpha val="25000"/>
              </a:srgbClr>
            </a:outerShdw>
          </a:effectLst>
        </p:spPr>
        <p:txBody>
          <a:bodyPr lIns="50800" tIns="50800" rIns="50800" bIns="50800" anchor="ctr"/>
          <a:lstStyle/>
          <a:p>
            <a:pPr>
              <a:defRPr sz="3000">
                <a:solidFill>
                  <a:srgbClr val="FFFFFF"/>
                </a:solidFill>
                <a:effectLst>
                  <a:outerShdw sx="100000" sy="100000" kx="0" ky="0" algn="b" rotWithShape="0" blurRad="76200" dist="12700" dir="5400000">
                    <a:srgbClr val="000000">
                      <a:alpha val="50000"/>
                    </a:srgbClr>
                  </a:outerShdw>
                </a:effectLst>
              </a:defRPr>
            </a:pPr>
          </a:p>
        </p:txBody>
      </p:sp>
      <p:sp>
        <p:nvSpPr>
          <p:cNvPr id="661" name="Auxiliary"/>
          <p:cNvSpPr txBox="1"/>
          <p:nvPr/>
        </p:nvSpPr>
        <p:spPr>
          <a:xfrm>
            <a:off x="5557750" y="6087376"/>
            <a:ext cx="1889300"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Auxiliary</a:t>
            </a:r>
          </a:p>
        </p:txBody>
      </p:sp>
      <p:sp>
        <p:nvSpPr>
          <p:cNvPr id="662" name="Circle"/>
          <p:cNvSpPr/>
          <p:nvPr/>
        </p:nvSpPr>
        <p:spPr>
          <a:xfrm>
            <a:off x="5448931" y="4196929"/>
            <a:ext cx="2106938" cy="2108201"/>
          </a:xfrm>
          <a:prstGeom prst="ellipse">
            <a:avLst/>
          </a:prstGeom>
          <a:solidFill>
            <a:schemeClr val="accent3"/>
          </a:solidFill>
          <a:ln w="12700">
            <a:miter lim="400000"/>
          </a:ln>
        </p:spPr>
        <p:txBody>
          <a:bodyPr lIns="50800" tIns="50800" rIns="50800" bIns="50800" anchor="ctr"/>
          <a:lstStyle/>
          <a:p>
            <a:pPr>
              <a:defRPr sz="3000">
                <a:solidFill>
                  <a:srgbClr val="FFFFFF"/>
                </a:solidFill>
                <a:effectLst>
                  <a:outerShdw sx="100000" sy="100000" kx="0" ky="0" algn="b" rotWithShape="0" blurRad="76200" dist="12700" dir="5400000">
                    <a:srgbClr val="000000">
                      <a:alpha val="50000"/>
                    </a:srgbClr>
                  </a:outerShdw>
                </a:effectLst>
              </a:defRPr>
            </a:pPr>
          </a:p>
        </p:txBody>
      </p:sp>
      <p:sp>
        <p:nvSpPr>
          <p:cNvPr id="663" name="W/S…"/>
          <p:cNvSpPr txBox="1"/>
          <p:nvPr/>
        </p:nvSpPr>
        <p:spPr>
          <a:xfrm>
            <a:off x="5222440" y="4360580"/>
            <a:ext cx="2559920"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W/S</a:t>
            </a:r>
          </a:p>
          <a:p>
            <a:pPr/>
            <a:r>
              <a:t>Altar/Pulpit</a:t>
            </a:r>
          </a:p>
        </p:txBody>
      </p:sp>
      <p:pic>
        <p:nvPicPr>
          <p:cNvPr id="664" name="Line Line" descr="Line Line"/>
          <p:cNvPicPr>
            <a:picLocks noChangeAspect="0"/>
          </p:cNvPicPr>
          <p:nvPr/>
        </p:nvPicPr>
        <p:blipFill>
          <a:blip r:embed="rId3">
            <a:extLst/>
          </a:blip>
          <a:stretch>
            <a:fillRect/>
          </a:stretch>
        </p:blipFill>
        <p:spPr>
          <a:xfrm rot="10800000">
            <a:off x="1901201" y="5120951"/>
            <a:ext cx="2134870" cy="246564"/>
          </a:xfrm>
          <a:prstGeom prst="rect">
            <a:avLst/>
          </a:prstGeom>
        </p:spPr>
      </p:pic>
      <p:pic>
        <p:nvPicPr>
          <p:cNvPr id="666" name="Line Line" descr="Line Line"/>
          <p:cNvPicPr>
            <a:picLocks noChangeAspect="0"/>
          </p:cNvPicPr>
          <p:nvPr/>
        </p:nvPicPr>
        <p:blipFill>
          <a:blip r:embed="rId4">
            <a:extLst/>
          </a:blip>
          <a:stretch>
            <a:fillRect/>
          </a:stretch>
        </p:blipFill>
        <p:spPr>
          <a:xfrm rot="12870161">
            <a:off x="2855323" y="2739157"/>
            <a:ext cx="2003679" cy="246564"/>
          </a:xfrm>
          <a:prstGeom prst="rect">
            <a:avLst/>
          </a:prstGeom>
        </p:spPr>
      </p:pic>
      <p:pic>
        <p:nvPicPr>
          <p:cNvPr id="668" name="Line Line" descr="Line Line"/>
          <p:cNvPicPr>
            <a:picLocks noChangeAspect="0"/>
          </p:cNvPicPr>
          <p:nvPr/>
        </p:nvPicPr>
        <p:blipFill>
          <a:blip r:embed="rId5">
            <a:extLst/>
          </a:blip>
          <a:stretch>
            <a:fillRect/>
          </a:stretch>
        </p:blipFill>
        <p:spPr>
          <a:xfrm rot="2001724">
            <a:off x="8029393" y="7743349"/>
            <a:ext cx="1908197" cy="246565"/>
          </a:xfrm>
          <a:prstGeom prst="rect">
            <a:avLst/>
          </a:prstGeom>
        </p:spPr>
      </p:pic>
      <p:pic>
        <p:nvPicPr>
          <p:cNvPr id="670" name="Line Line" descr="Line Line"/>
          <p:cNvPicPr>
            <a:picLocks noChangeAspect="0"/>
          </p:cNvPicPr>
          <p:nvPr/>
        </p:nvPicPr>
        <p:blipFill>
          <a:blip r:embed="rId6">
            <a:extLst/>
          </a:blip>
          <a:stretch>
            <a:fillRect/>
          </a:stretch>
        </p:blipFill>
        <p:spPr>
          <a:xfrm>
            <a:off x="8970202" y="5127396"/>
            <a:ext cx="1917232" cy="246565"/>
          </a:xfrm>
          <a:prstGeom prst="rect">
            <a:avLst/>
          </a:prstGeom>
        </p:spPr>
      </p:pic>
      <p:pic>
        <p:nvPicPr>
          <p:cNvPr id="672" name="Line Line" descr="Line Line"/>
          <p:cNvPicPr>
            <a:picLocks noChangeAspect="0"/>
          </p:cNvPicPr>
          <p:nvPr/>
        </p:nvPicPr>
        <p:blipFill>
          <a:blip r:embed="rId7">
            <a:extLst/>
          </a:blip>
          <a:stretch>
            <a:fillRect/>
          </a:stretch>
        </p:blipFill>
        <p:spPr>
          <a:xfrm rot="19587349">
            <a:off x="8488281" y="3000899"/>
            <a:ext cx="1968001" cy="246564"/>
          </a:xfrm>
          <a:prstGeom prst="rect">
            <a:avLst/>
          </a:prstGeom>
        </p:spPr>
      </p:pic>
      <p:pic>
        <p:nvPicPr>
          <p:cNvPr id="674" name="Line Line" descr="Line Line"/>
          <p:cNvPicPr>
            <a:picLocks noChangeAspect="0"/>
          </p:cNvPicPr>
          <p:nvPr/>
        </p:nvPicPr>
        <p:blipFill>
          <a:blip r:embed="rId8">
            <a:extLst/>
          </a:blip>
          <a:stretch>
            <a:fillRect/>
          </a:stretch>
        </p:blipFill>
        <p:spPr>
          <a:xfrm rot="8743836">
            <a:off x="3326451" y="7844086"/>
            <a:ext cx="1833760" cy="246564"/>
          </a:xfrm>
          <a:prstGeom prst="rect">
            <a:avLst/>
          </a:prstGeom>
        </p:spPr>
      </p:pic>
      <p:sp>
        <p:nvSpPr>
          <p:cNvPr id="676" name="Unchurched"/>
          <p:cNvSpPr txBox="1"/>
          <p:nvPr/>
        </p:nvSpPr>
        <p:spPr>
          <a:xfrm>
            <a:off x="1206722" y="2451268"/>
            <a:ext cx="264876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Unchurched</a:t>
            </a:r>
          </a:p>
        </p:txBody>
      </p:sp>
      <p:sp>
        <p:nvSpPr>
          <p:cNvPr id="677" name="Unchurched"/>
          <p:cNvSpPr txBox="1"/>
          <p:nvPr/>
        </p:nvSpPr>
        <p:spPr>
          <a:xfrm>
            <a:off x="9262227" y="2592349"/>
            <a:ext cx="2648770"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Unchurched</a:t>
            </a:r>
          </a:p>
        </p:txBody>
      </p:sp>
      <p:sp>
        <p:nvSpPr>
          <p:cNvPr id="678" name="Unchurched"/>
          <p:cNvSpPr txBox="1"/>
          <p:nvPr/>
        </p:nvSpPr>
        <p:spPr>
          <a:xfrm>
            <a:off x="9576190" y="5297382"/>
            <a:ext cx="2648770"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Unchurched</a:t>
            </a:r>
          </a:p>
        </p:txBody>
      </p:sp>
      <p:sp>
        <p:nvSpPr>
          <p:cNvPr id="679" name="Unchurched"/>
          <p:cNvSpPr txBox="1"/>
          <p:nvPr/>
        </p:nvSpPr>
        <p:spPr>
          <a:xfrm>
            <a:off x="5178752" y="8020673"/>
            <a:ext cx="264876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Unchurched</a:t>
            </a:r>
          </a:p>
        </p:txBody>
      </p:sp>
      <p:sp>
        <p:nvSpPr>
          <p:cNvPr id="680" name="Unchurched"/>
          <p:cNvSpPr txBox="1"/>
          <p:nvPr/>
        </p:nvSpPr>
        <p:spPr>
          <a:xfrm>
            <a:off x="1093803" y="5392346"/>
            <a:ext cx="2648769"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Unchurched</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2" name="Great Sending Defined"/>
          <p:cNvSpPr txBox="1"/>
          <p:nvPr>
            <p:ph type="title"/>
          </p:nvPr>
        </p:nvSpPr>
        <p:spPr>
          <a:prstGeom prst="rect">
            <a:avLst/>
          </a:prstGeom>
        </p:spPr>
        <p:txBody>
          <a:bodyPr/>
          <a:lstStyle/>
          <a:p>
            <a:pPr/>
            <a:r>
              <a:t>Great Sending Defined</a:t>
            </a:r>
          </a:p>
        </p:txBody>
      </p:sp>
      <p:sp>
        <p:nvSpPr>
          <p:cNvPr id="683" name="Proclaiming the Gospel where the Church is not in charge.…"/>
          <p:cNvSpPr txBox="1"/>
          <p:nvPr/>
        </p:nvSpPr>
        <p:spPr>
          <a:xfrm>
            <a:off x="858006" y="2539999"/>
            <a:ext cx="11788442" cy="467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717215" indent="-717215" algn="l">
              <a:buSzPct val="25000"/>
              <a:buBlip>
                <a:blip r:embed="rId2"/>
              </a:buBlip>
              <a:defRPr sz="5800"/>
            </a:pPr>
            <a:r>
              <a:t>Proclaiming the Gospel where the Church is not in charge.</a:t>
            </a:r>
          </a:p>
          <a:p>
            <a:pPr lvl="2" marL="1657015" indent="-717215" algn="l">
              <a:buSzPct val="25000"/>
              <a:buBlip>
                <a:blip r:embed="rId2"/>
              </a:buBlip>
              <a:defRPr sz="5800"/>
            </a:pPr>
            <a:r>
              <a:t>Our everyday world</a:t>
            </a:r>
          </a:p>
          <a:p>
            <a:pPr lvl="2" marL="1657015" indent="-717215" algn="l">
              <a:buSzPct val="25000"/>
              <a:buBlip>
                <a:blip r:embed="rId2"/>
              </a:buBlip>
              <a:defRPr sz="5800"/>
            </a:pPr>
            <a:r>
              <a:t>Primarily a Lay movement</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5" name="Recovering the Missionary Priesthood"/>
          <p:cNvSpPr txBox="1"/>
          <p:nvPr>
            <p:ph type="title"/>
          </p:nvPr>
        </p:nvSpPr>
        <p:spPr>
          <a:prstGeom prst="rect">
            <a:avLst/>
          </a:prstGeom>
        </p:spPr>
        <p:txBody>
          <a:bodyPr/>
          <a:lstStyle>
            <a:lvl1pPr defTabSz="414781">
              <a:defRPr sz="5112"/>
            </a:lvl1pPr>
          </a:lstStyle>
          <a:p>
            <a:pPr/>
            <a:r>
              <a:t>Recovering the Missionary Priesthood</a:t>
            </a:r>
          </a:p>
        </p:txBody>
      </p:sp>
      <p:sp>
        <p:nvSpPr>
          <p:cNvPr id="686" name="But you are a chosen race, a royal priesthood, a holy nation, a people for his own possession, that you may proclaim the excellencies of him who called you out of darkness into his marvelous light."/>
          <p:cNvSpPr txBox="1"/>
          <p:nvPr/>
        </p:nvSpPr>
        <p:spPr>
          <a:xfrm>
            <a:off x="2247900" y="2771421"/>
            <a:ext cx="8509000" cy="4876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defTabSz="914400">
              <a:buClr>
                <a:srgbClr val="000000"/>
              </a:buClr>
              <a:buFont typeface="Baskerville"/>
              <a:defRPr sz="1200">
                <a:solidFill>
                  <a:srgbClr val="6E695A"/>
                </a:solidFill>
                <a:uFill>
                  <a:solidFill>
                    <a:srgbClr val="6E695A"/>
                  </a:solidFill>
                </a:uFill>
              </a:defRPr>
            </a:pPr>
            <a:r>
              <a:rPr sz="4200">
                <a:solidFill>
                  <a:srgbClr val="000000"/>
                </a:solidFill>
                <a:uFill>
                  <a:solidFill>
                    <a:srgbClr val="000000"/>
                  </a:solidFill>
                </a:uFill>
              </a:rPr>
              <a:t>But you are a chosen race, a royal priesthood, a holy nation, a people for his own possession, </a:t>
            </a:r>
            <a:r>
              <a:rPr sz="4200">
                <a:solidFill>
                  <a:srgbClr val="FF2600"/>
                </a:solidFill>
                <a:uFill>
                  <a:solidFill>
                    <a:srgbClr val="000000"/>
                  </a:solidFill>
                </a:uFill>
              </a:rPr>
              <a:t>that you may proclaim</a:t>
            </a:r>
            <a:r>
              <a:rPr sz="4200">
                <a:solidFill>
                  <a:srgbClr val="000000"/>
                </a:solidFill>
                <a:uFill>
                  <a:solidFill>
                    <a:srgbClr val="000000"/>
                  </a:solidFill>
                </a:uFill>
              </a:rPr>
              <a:t> the excellencies of him who called you out of darkness into his marvelous light.</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0" name="Reading your Place in God’s world through His Missionary Eyes"/>
          <p:cNvSpPr txBox="1"/>
          <p:nvPr>
            <p:ph type="title"/>
          </p:nvPr>
        </p:nvSpPr>
        <p:spPr>
          <a:prstGeom prst="rect">
            <a:avLst/>
          </a:prstGeom>
        </p:spPr>
        <p:txBody>
          <a:bodyPr/>
          <a:lstStyle>
            <a:lvl1pPr defTabSz="438150">
              <a:defRPr sz="5400"/>
            </a:lvl1pPr>
          </a:lstStyle>
          <a:p>
            <a:pPr/>
            <a:r>
              <a:t>Reading your Place in God’s world through His Missionary Eyes</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2" name="Baptized into Jesus"/>
          <p:cNvSpPr txBox="1"/>
          <p:nvPr>
            <p:ph type="title"/>
          </p:nvPr>
        </p:nvSpPr>
        <p:spPr>
          <a:prstGeom prst="rect">
            <a:avLst/>
          </a:prstGeom>
        </p:spPr>
        <p:txBody>
          <a:bodyPr/>
          <a:lstStyle/>
          <a:p>
            <a:pPr/>
            <a:r>
              <a:t>Baptized into Jesus</a:t>
            </a:r>
          </a:p>
        </p:txBody>
      </p:sp>
      <p:pic>
        <p:nvPicPr>
          <p:cNvPr id="693" name="st-michael-garden-city-15.jpg" descr="st-michael-garden-city-15.jpg"/>
          <p:cNvPicPr>
            <a:picLocks noChangeAspect="1"/>
          </p:cNvPicPr>
          <p:nvPr/>
        </p:nvPicPr>
        <p:blipFill>
          <a:blip r:embed="rId2">
            <a:extLst/>
          </a:blip>
          <a:stretch>
            <a:fillRect/>
          </a:stretch>
        </p:blipFill>
        <p:spPr>
          <a:xfrm>
            <a:off x="3587806" y="2193497"/>
            <a:ext cx="4977322" cy="6658626"/>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Reading God’s Word through…"/>
          <p:cNvSpPr txBox="1"/>
          <p:nvPr>
            <p:ph type="title"/>
          </p:nvPr>
        </p:nvSpPr>
        <p:spPr>
          <a:prstGeom prst="rect">
            <a:avLst/>
          </a:prstGeom>
        </p:spPr>
        <p:txBody>
          <a:bodyPr/>
          <a:lstStyle/>
          <a:p>
            <a:pPr defTabSz="414781">
              <a:defRPr sz="5112"/>
            </a:pPr>
            <a:r>
              <a:t>Reading God’s Word through</a:t>
            </a:r>
          </a:p>
          <a:p>
            <a:pPr defTabSz="414781">
              <a:defRPr sz="5112"/>
            </a:pPr>
            <a:r>
              <a:t>His Missionary Eyes</a:t>
            </a:r>
          </a:p>
        </p:txBody>
      </p:sp>
      <p:sp>
        <p:nvSpPr>
          <p:cNvPr id="177" name="Jesus’ mission to save the world (John 3:16-17) is the sum and substance of His Messianic anointing.…"/>
          <p:cNvSpPr txBox="1"/>
          <p:nvPr>
            <p:ph type="body" idx="1"/>
          </p:nvPr>
        </p:nvSpPr>
        <p:spPr>
          <a:xfrm>
            <a:off x="1270000" y="2707407"/>
            <a:ext cx="10464800" cy="5925996"/>
          </a:xfrm>
          <a:prstGeom prst="rect">
            <a:avLst/>
          </a:prstGeom>
        </p:spPr>
        <p:txBody>
          <a:bodyPr/>
          <a:lstStyle/>
          <a:p>
            <a:pPr marL="533400" indent="-533400" defTabSz="825500">
              <a:spcBef>
                <a:spcPts val="4200"/>
              </a:spcBef>
              <a:buFont typeface="Arial"/>
              <a:buBlip>
                <a:blip r:embed="rId2"/>
              </a:buBlip>
              <a:tabLst/>
              <a:defRPr>
                <a:uFill>
                  <a:solidFill>
                    <a:srgbClr val="000000"/>
                  </a:solidFill>
                </a:uFill>
              </a:defRPr>
            </a:pPr>
            <a:r>
              <a:t>Jesus’ mission to save the world (John 3:16-17) is the sum and substance of His Messianic anointing.</a:t>
            </a:r>
          </a:p>
          <a:p>
            <a:pPr marL="533400" indent="-533400" defTabSz="825500">
              <a:spcBef>
                <a:spcPts val="4200"/>
              </a:spcBef>
              <a:buFont typeface="Arial"/>
              <a:buBlip>
                <a:blip r:embed="rId2"/>
              </a:buBlip>
              <a:tabLst/>
              <a:defRPr>
                <a:uFill>
                  <a:solidFill>
                    <a:srgbClr val="000000"/>
                  </a:solidFill>
                </a:uFill>
              </a:defRPr>
            </a:pPr>
            <a:r>
              <a:t>Embracing the Lord Jesus as Messiah also means embracing His universal mission to reconcile the world to His Father.</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5" name="Baptized into His Mission"/>
          <p:cNvSpPr txBox="1"/>
          <p:nvPr>
            <p:ph type="title"/>
          </p:nvPr>
        </p:nvSpPr>
        <p:spPr>
          <a:prstGeom prst="rect">
            <a:avLst/>
          </a:prstGeom>
        </p:spPr>
        <p:txBody>
          <a:bodyPr/>
          <a:lstStyle/>
          <a:p>
            <a:pPr/>
            <a:r>
              <a:t>Baptized into His Mission</a:t>
            </a:r>
          </a:p>
        </p:txBody>
      </p:sp>
      <p:pic>
        <p:nvPicPr>
          <p:cNvPr id="696" name="st-michael-garden-city-15.jpg" descr="st-michael-garden-city-15.jpg"/>
          <p:cNvPicPr>
            <a:picLocks noChangeAspect="1"/>
          </p:cNvPicPr>
          <p:nvPr/>
        </p:nvPicPr>
        <p:blipFill>
          <a:blip r:embed="rId2">
            <a:extLst/>
          </a:blip>
          <a:stretch>
            <a:fillRect/>
          </a:stretch>
        </p:blipFill>
        <p:spPr>
          <a:xfrm>
            <a:off x="3587806" y="2193497"/>
            <a:ext cx="4977322" cy="6658626"/>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8" name="Two Fish Stories"/>
          <p:cNvSpPr txBox="1"/>
          <p:nvPr>
            <p:ph type="title"/>
          </p:nvPr>
        </p:nvSpPr>
        <p:spPr>
          <a:prstGeom prst="rect">
            <a:avLst/>
          </a:prstGeom>
        </p:spPr>
        <p:txBody>
          <a:bodyPr/>
          <a:lstStyle/>
          <a:p>
            <a:pPr/>
            <a:r>
              <a:t>Two Fish Stories</a:t>
            </a:r>
          </a:p>
        </p:txBody>
      </p:sp>
      <p:pic>
        <p:nvPicPr>
          <p:cNvPr id="699" name="MiraculousCatchOfFish008592WEB__43747.1500403262.500.659.gif" descr="MiraculousCatchOfFish008592WEB__43747.1500403262.500.659.gif"/>
          <p:cNvPicPr>
            <a:picLocks noChangeAspect="1"/>
          </p:cNvPicPr>
          <p:nvPr/>
        </p:nvPicPr>
        <p:blipFill>
          <a:blip r:embed="rId2">
            <a:extLst/>
          </a:blip>
          <a:stretch>
            <a:fillRect/>
          </a:stretch>
        </p:blipFill>
        <p:spPr>
          <a:xfrm>
            <a:off x="824148" y="2106485"/>
            <a:ext cx="5344719" cy="5344719"/>
          </a:xfrm>
          <a:prstGeom prst="rect">
            <a:avLst/>
          </a:prstGeom>
          <a:ln w="12700">
            <a:miter lim="400000"/>
          </a:ln>
        </p:spPr>
      </p:pic>
      <p:pic>
        <p:nvPicPr>
          <p:cNvPr id="700" name="Unknown.jpeg" descr="Unknown.jpeg"/>
          <p:cNvPicPr>
            <a:picLocks noChangeAspect="1"/>
          </p:cNvPicPr>
          <p:nvPr/>
        </p:nvPicPr>
        <p:blipFill>
          <a:blip r:embed="rId3">
            <a:extLst/>
          </a:blip>
          <a:stretch>
            <a:fillRect/>
          </a:stretch>
        </p:blipFill>
        <p:spPr>
          <a:xfrm>
            <a:off x="5745337" y="4167027"/>
            <a:ext cx="6405061" cy="479761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00" grpId="1"/>
    </p:bldLst>
  </p:timing>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2" name="Luke 5 (The Beginning)"/>
          <p:cNvSpPr txBox="1"/>
          <p:nvPr>
            <p:ph type="title"/>
          </p:nvPr>
        </p:nvSpPr>
        <p:spPr>
          <a:prstGeom prst="rect">
            <a:avLst/>
          </a:prstGeom>
        </p:spPr>
        <p:txBody>
          <a:bodyPr/>
          <a:lstStyle/>
          <a:p>
            <a:pPr/>
            <a:r>
              <a:t>Luke 5 (The Beginning)</a:t>
            </a:r>
          </a:p>
        </p:txBody>
      </p:sp>
      <p:pic>
        <p:nvPicPr>
          <p:cNvPr id="703" name="images.jpeg" descr="images.jpeg"/>
          <p:cNvPicPr>
            <a:picLocks noChangeAspect="1"/>
          </p:cNvPicPr>
          <p:nvPr/>
        </p:nvPicPr>
        <p:blipFill>
          <a:blip r:embed="rId2">
            <a:extLst/>
          </a:blip>
          <a:stretch>
            <a:fillRect/>
          </a:stretch>
        </p:blipFill>
        <p:spPr>
          <a:xfrm>
            <a:off x="4457866" y="2244117"/>
            <a:ext cx="4089068" cy="681511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ll dir="l"/>
      </p:transition>
    </mc:Choice>
    <mc:Fallback>
      <p:transition spd="fast">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5" name="John 21 (The End)"/>
          <p:cNvSpPr txBox="1"/>
          <p:nvPr>
            <p:ph type="title"/>
          </p:nvPr>
        </p:nvSpPr>
        <p:spPr>
          <a:prstGeom prst="rect">
            <a:avLst/>
          </a:prstGeom>
        </p:spPr>
        <p:txBody>
          <a:bodyPr/>
          <a:lstStyle/>
          <a:p>
            <a:pPr/>
            <a:r>
              <a:t>John 21 (The End)</a:t>
            </a:r>
          </a:p>
        </p:txBody>
      </p:sp>
      <p:pic>
        <p:nvPicPr>
          <p:cNvPr id="706" name="Image" descr="Image"/>
          <p:cNvPicPr>
            <a:picLocks noChangeAspect="1"/>
          </p:cNvPicPr>
          <p:nvPr/>
        </p:nvPicPr>
        <p:blipFill>
          <a:blip r:embed="rId2">
            <a:extLst/>
          </a:blip>
          <a:stretch>
            <a:fillRect/>
          </a:stretch>
        </p:blipFill>
        <p:spPr>
          <a:xfrm>
            <a:off x="4356100" y="2288972"/>
            <a:ext cx="4292600" cy="6680201"/>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8" name="The Great Sending"/>
          <p:cNvSpPr txBox="1"/>
          <p:nvPr>
            <p:ph type="title"/>
          </p:nvPr>
        </p:nvSpPr>
        <p:spPr>
          <a:prstGeom prst="rect">
            <a:avLst/>
          </a:prstGeom>
        </p:spPr>
        <p:txBody>
          <a:bodyPr/>
          <a:lstStyle/>
          <a:p>
            <a:pPr/>
            <a:r>
              <a:t>The Great Sending</a:t>
            </a:r>
          </a:p>
        </p:txBody>
      </p:sp>
      <p:sp>
        <p:nvSpPr>
          <p:cNvPr id="709" name="Centers in knowing our Father’s heart and embracing it as our own."/>
          <p:cNvSpPr txBox="1"/>
          <p:nvPr>
            <p:ph type="body" sz="half" idx="1"/>
          </p:nvPr>
        </p:nvSpPr>
        <p:spPr>
          <a:xfrm>
            <a:off x="1270000" y="2819400"/>
            <a:ext cx="10464800" cy="3323145"/>
          </a:xfrm>
          <a:prstGeom prst="rect">
            <a:avLst/>
          </a:prstGeom>
        </p:spPr>
        <p:txBody>
          <a:bodyPr/>
          <a:lstStyle>
            <a:lvl1pPr marL="0" indent="0" algn="ctr" defTabSz="457200">
              <a:spcBef>
                <a:spcPts val="0"/>
              </a:spcBef>
              <a:buSzTx/>
              <a:buNone/>
              <a:defRPr sz="5000">
                <a:solidFill>
                  <a:srgbClr val="000000"/>
                </a:solidFill>
              </a:defRPr>
            </a:lvl1pPr>
          </a:lstStyle>
          <a:p>
            <a:pPr/>
            <a:r>
              <a:t>Centers in knowing our Father’s heart and embracing it as our own.</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1" name="Knowing the heart of God"/>
          <p:cNvSpPr txBox="1"/>
          <p:nvPr>
            <p:ph type="title"/>
          </p:nvPr>
        </p:nvSpPr>
        <p:spPr>
          <a:prstGeom prst="rect">
            <a:avLst/>
          </a:prstGeom>
        </p:spPr>
        <p:txBody>
          <a:bodyPr/>
          <a:lstStyle>
            <a:lvl1pPr defTabSz="572516">
              <a:defRPr sz="7056"/>
            </a:lvl1pPr>
          </a:lstStyle>
          <a:p>
            <a:pPr/>
            <a:r>
              <a:t>Knowing the heart of God</a:t>
            </a:r>
          </a:p>
        </p:txBody>
      </p:sp>
      <p:sp>
        <p:nvSpPr>
          <p:cNvPr id="712" name="The sound of His footsteps…"/>
          <p:cNvSpPr txBox="1"/>
          <p:nvPr>
            <p:ph type="body" sz="half" idx="1"/>
          </p:nvPr>
        </p:nvSpPr>
        <p:spPr>
          <a:xfrm>
            <a:off x="1270000" y="2819400"/>
            <a:ext cx="10464800" cy="3613759"/>
          </a:xfrm>
          <a:prstGeom prst="rect">
            <a:avLst/>
          </a:prstGeom>
        </p:spPr>
        <p:txBody>
          <a:bodyPr/>
          <a:lstStyle/>
          <a:p>
            <a:pPr marL="0" indent="0" algn="ctr" defTabSz="457200">
              <a:spcBef>
                <a:spcPts val="0"/>
              </a:spcBef>
              <a:buSzTx/>
              <a:buNone/>
              <a:defRPr sz="5000">
                <a:solidFill>
                  <a:srgbClr val="000000"/>
                </a:solidFill>
              </a:defRPr>
            </a:pPr>
            <a:r>
              <a:t>The sound of His footsteps </a:t>
            </a:r>
          </a:p>
          <a:p>
            <a:pPr marL="0" indent="0" algn="ctr" defTabSz="457200">
              <a:spcBef>
                <a:spcPts val="0"/>
              </a:spcBef>
              <a:buSzTx/>
              <a:buNone/>
              <a:defRPr sz="5000">
                <a:solidFill>
                  <a:srgbClr val="000000"/>
                </a:solidFill>
              </a:defRPr>
            </a:pPr>
            <a:r>
              <a:t>on the garden path</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4" name="What makes God laugh?"/>
          <p:cNvSpPr txBox="1"/>
          <p:nvPr>
            <p:ph type="title"/>
          </p:nvPr>
        </p:nvSpPr>
        <p:spPr>
          <a:prstGeom prst="rect">
            <a:avLst/>
          </a:prstGeom>
        </p:spPr>
        <p:txBody>
          <a:bodyPr/>
          <a:lstStyle/>
          <a:p>
            <a:pPr/>
            <a:r>
              <a:t>What makes God laugh?</a:t>
            </a:r>
          </a:p>
        </p:txBody>
      </p:sp>
      <p:pic>
        <p:nvPicPr>
          <p:cNvPr id="715" name="Image" descr="Image"/>
          <p:cNvPicPr>
            <a:picLocks noChangeAspect="1"/>
          </p:cNvPicPr>
          <p:nvPr/>
        </p:nvPicPr>
        <p:blipFill>
          <a:blip r:embed="rId2">
            <a:extLst/>
          </a:blip>
          <a:stretch>
            <a:fillRect/>
          </a:stretch>
        </p:blipFill>
        <p:spPr>
          <a:xfrm>
            <a:off x="1892300" y="2197975"/>
            <a:ext cx="9220200" cy="6921501"/>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7" name="Lost Lamb"/>
          <p:cNvSpPr txBox="1"/>
          <p:nvPr>
            <p:ph type="title"/>
          </p:nvPr>
        </p:nvSpPr>
        <p:spPr>
          <a:prstGeom prst="rect">
            <a:avLst/>
          </a:prstGeom>
        </p:spPr>
        <p:txBody>
          <a:bodyPr/>
          <a:lstStyle/>
          <a:p>
            <a:pPr/>
            <a:r>
              <a:t>Lost Lamb</a:t>
            </a:r>
          </a:p>
        </p:txBody>
      </p:sp>
      <p:pic>
        <p:nvPicPr>
          <p:cNvPr id="718" name="Unknown.jpeg" descr="Unknown.jpeg"/>
          <p:cNvPicPr>
            <a:picLocks noChangeAspect="1"/>
          </p:cNvPicPr>
          <p:nvPr/>
        </p:nvPicPr>
        <p:blipFill>
          <a:blip r:embed="rId2">
            <a:extLst/>
          </a:blip>
          <a:stretch>
            <a:fillRect/>
          </a:stretch>
        </p:blipFill>
        <p:spPr>
          <a:xfrm>
            <a:off x="1889868" y="2352843"/>
            <a:ext cx="9225064" cy="6061235"/>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0" name="Lost Coin"/>
          <p:cNvSpPr txBox="1"/>
          <p:nvPr>
            <p:ph type="title"/>
          </p:nvPr>
        </p:nvSpPr>
        <p:spPr>
          <a:prstGeom prst="rect">
            <a:avLst/>
          </a:prstGeom>
        </p:spPr>
        <p:txBody>
          <a:bodyPr/>
          <a:lstStyle/>
          <a:p>
            <a:pPr/>
            <a:r>
              <a:t>Lost Coin</a:t>
            </a:r>
          </a:p>
        </p:txBody>
      </p:sp>
      <p:pic>
        <p:nvPicPr>
          <p:cNvPr id="721" name="Unknown.jpeg" descr="Unknown.jpeg"/>
          <p:cNvPicPr>
            <a:picLocks noChangeAspect="1"/>
          </p:cNvPicPr>
          <p:nvPr/>
        </p:nvPicPr>
        <p:blipFill>
          <a:blip r:embed="rId2">
            <a:extLst/>
          </a:blip>
          <a:stretch>
            <a:fillRect/>
          </a:stretch>
        </p:blipFill>
        <p:spPr>
          <a:xfrm>
            <a:off x="2594181" y="2820430"/>
            <a:ext cx="7816438" cy="5854783"/>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3" name="Lost Son"/>
          <p:cNvSpPr txBox="1"/>
          <p:nvPr>
            <p:ph type="title"/>
          </p:nvPr>
        </p:nvSpPr>
        <p:spPr>
          <a:prstGeom prst="rect">
            <a:avLst/>
          </a:prstGeom>
        </p:spPr>
        <p:txBody>
          <a:bodyPr/>
          <a:lstStyle/>
          <a:p>
            <a:pPr/>
            <a:r>
              <a:t>Lost Son</a:t>
            </a:r>
          </a:p>
        </p:txBody>
      </p:sp>
      <p:pic>
        <p:nvPicPr>
          <p:cNvPr id="724" name="Unknown.jpeg" descr="Unknown.jpeg"/>
          <p:cNvPicPr>
            <a:picLocks noChangeAspect="1"/>
          </p:cNvPicPr>
          <p:nvPr/>
        </p:nvPicPr>
        <p:blipFill>
          <a:blip r:embed="rId2">
            <a:extLst/>
          </a:blip>
          <a:stretch>
            <a:fillRect/>
          </a:stretch>
        </p:blipFill>
        <p:spPr>
          <a:xfrm>
            <a:off x="2004909" y="2265412"/>
            <a:ext cx="8994982" cy="6737554"/>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Shape 59"/>
          <p:cNvSpPr txBox="1"/>
          <p:nvPr>
            <p:ph type="title" idx="4294967295"/>
          </p:nvPr>
        </p:nvSpPr>
        <p:spPr>
          <a:xfrm>
            <a:off x="1269999" y="1194494"/>
            <a:ext cx="10464802" cy="1578188"/>
          </a:xfrm>
          <a:prstGeom prst="rect">
            <a:avLst/>
          </a:prstGeom>
        </p:spPr>
        <p:txBody>
          <a:bodyPr lIns="0" tIns="0" rIns="0" bIns="0"/>
          <a:lstStyle>
            <a:lvl1pPr algn="ctr" defTabSz="587022">
              <a:defRPr sz="7000">
                <a:solidFill>
                  <a:srgbClr val="000000"/>
                </a:solidFill>
                <a:uFill>
                  <a:solidFill>
                    <a:srgbClr val="000000"/>
                  </a:solidFill>
                </a:uFill>
              </a:defRPr>
            </a:lvl1pPr>
          </a:lstStyle>
          <a:p>
            <a:pPr/>
            <a:r>
              <a:t>Messiah = Missionary</a:t>
            </a:r>
          </a:p>
        </p:txBody>
      </p:sp>
      <p:sp>
        <p:nvSpPr>
          <p:cNvPr id="180" name="Shape 60"/>
          <p:cNvSpPr txBox="1"/>
          <p:nvPr>
            <p:ph type="body" idx="4294967295"/>
          </p:nvPr>
        </p:nvSpPr>
        <p:spPr>
          <a:xfrm>
            <a:off x="1269999" y="2687446"/>
            <a:ext cx="10464802" cy="5565182"/>
          </a:xfrm>
          <a:prstGeom prst="rect">
            <a:avLst/>
          </a:prstGeom>
        </p:spPr>
        <p:txBody>
          <a:bodyPr lIns="0" tIns="0" rIns="0" bIns="0"/>
          <a:lstStyle/>
          <a:p>
            <a:pPr marL="361950" indent="-361950" defTabSz="587022">
              <a:spcBef>
                <a:spcPts val="3000"/>
              </a:spcBef>
              <a:buBlip>
                <a:blip r:embed="rId3"/>
              </a:buBlip>
              <a:tabLst/>
              <a:defRPr>
                <a:uFill>
                  <a:solidFill>
                    <a:srgbClr val="000000"/>
                  </a:solidFill>
                </a:uFill>
              </a:defRPr>
            </a:pPr>
            <a:r>
              <a:t>As God’s Missionary, Jesus stands as the corner stone upon which He builds His Church.</a:t>
            </a:r>
          </a:p>
          <a:p>
            <a:pPr marL="361950" indent="-361950" defTabSz="587022">
              <a:spcBef>
                <a:spcPts val="3000"/>
              </a:spcBef>
              <a:buBlip>
                <a:blip r:embed="rId3"/>
              </a:buBlip>
              <a:tabLst/>
              <a:defRPr i="1">
                <a:uFill>
                  <a:solidFill>
                    <a:srgbClr val="000000"/>
                  </a:solidFill>
                </a:uFill>
                <a:latin typeface="Baskerville"/>
                <a:ea typeface="Baskerville"/>
                <a:cs typeface="Baskerville"/>
                <a:sym typeface="Baskerville"/>
              </a:defRPr>
            </a:pPr>
            <a:r>
              <a:t>“Who do people say that the Son of Man is?”</a:t>
            </a:r>
          </a:p>
          <a:p>
            <a:pPr marL="361950" indent="-361950" defTabSz="587022">
              <a:spcBef>
                <a:spcPts val="3000"/>
              </a:spcBef>
              <a:buBlip>
                <a:blip r:embed="rId3"/>
              </a:buBlip>
              <a:tabLst/>
              <a:defRPr>
                <a:uFill>
                  <a:solidFill>
                    <a:srgbClr val="000000"/>
                  </a:solidFill>
                </a:uFill>
              </a:defRPr>
            </a:pPr>
            <a:r>
              <a:t>Jesus posed this question in the district of Caesarea Philippi.  the vortex of human darkness, both Jew and Gentile.</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6" name="What makes God weep?"/>
          <p:cNvSpPr txBox="1"/>
          <p:nvPr>
            <p:ph type="title"/>
          </p:nvPr>
        </p:nvSpPr>
        <p:spPr>
          <a:prstGeom prst="rect">
            <a:avLst/>
          </a:prstGeom>
        </p:spPr>
        <p:txBody>
          <a:bodyPr/>
          <a:lstStyle/>
          <a:p>
            <a:pPr/>
            <a:r>
              <a:t>What makes God weep?</a:t>
            </a:r>
          </a:p>
        </p:txBody>
      </p:sp>
      <p:pic>
        <p:nvPicPr>
          <p:cNvPr id="727" name="Unknown.jpeg" descr="Unknown.jpeg"/>
          <p:cNvPicPr>
            <a:picLocks noChangeAspect="1"/>
          </p:cNvPicPr>
          <p:nvPr/>
        </p:nvPicPr>
        <p:blipFill>
          <a:blip r:embed="rId2">
            <a:extLst/>
          </a:blip>
          <a:stretch>
            <a:fillRect/>
          </a:stretch>
        </p:blipFill>
        <p:spPr>
          <a:xfrm>
            <a:off x="2212084" y="2188081"/>
            <a:ext cx="8580632" cy="6835419"/>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9" name="The son who didn’t leave"/>
          <p:cNvSpPr txBox="1"/>
          <p:nvPr>
            <p:ph type="title"/>
          </p:nvPr>
        </p:nvSpPr>
        <p:spPr>
          <a:prstGeom prst="rect">
            <a:avLst/>
          </a:prstGeom>
        </p:spPr>
        <p:txBody>
          <a:bodyPr/>
          <a:lstStyle/>
          <a:p>
            <a:pPr/>
            <a:r>
              <a:t>The son who didn’t leave</a:t>
            </a:r>
          </a:p>
        </p:txBody>
      </p:sp>
      <p:pic>
        <p:nvPicPr>
          <p:cNvPr id="730" name="images.jpeg" descr="images.jpeg"/>
          <p:cNvPicPr>
            <a:picLocks noChangeAspect="1"/>
          </p:cNvPicPr>
          <p:nvPr/>
        </p:nvPicPr>
        <p:blipFill>
          <a:blip r:embed="rId2">
            <a:extLst/>
          </a:blip>
          <a:stretch>
            <a:fillRect/>
          </a:stretch>
        </p:blipFill>
        <p:spPr>
          <a:xfrm>
            <a:off x="1435288" y="2712446"/>
            <a:ext cx="10134224" cy="5675166"/>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2" name="The Heart of God"/>
          <p:cNvSpPr txBox="1"/>
          <p:nvPr>
            <p:ph type="title"/>
          </p:nvPr>
        </p:nvSpPr>
        <p:spPr>
          <a:prstGeom prst="rect">
            <a:avLst/>
          </a:prstGeom>
        </p:spPr>
        <p:txBody>
          <a:bodyPr/>
          <a:lstStyle/>
          <a:p>
            <a:pPr/>
            <a:r>
              <a:t>The Heart of God</a:t>
            </a:r>
          </a:p>
        </p:txBody>
      </p:sp>
      <p:pic>
        <p:nvPicPr>
          <p:cNvPr id="733" name="Image" descr="Image"/>
          <p:cNvPicPr>
            <a:picLocks noChangeAspect="1"/>
          </p:cNvPicPr>
          <p:nvPr/>
        </p:nvPicPr>
        <p:blipFill>
          <a:blip r:embed="rId2">
            <a:extLst/>
          </a:blip>
          <a:stretch>
            <a:fillRect/>
          </a:stretch>
        </p:blipFill>
        <p:spPr>
          <a:xfrm>
            <a:off x="2825750" y="2361183"/>
            <a:ext cx="7353300" cy="6413501"/>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5" name="Jesus’ Missionary Plan"/>
          <p:cNvSpPr txBox="1"/>
          <p:nvPr>
            <p:ph type="title"/>
          </p:nvPr>
        </p:nvSpPr>
        <p:spPr>
          <a:prstGeom prst="rect">
            <a:avLst/>
          </a:prstGeom>
        </p:spPr>
        <p:txBody>
          <a:bodyPr/>
          <a:lstStyle/>
          <a:p>
            <a:pPr/>
            <a:r>
              <a:t>Jesus’ Missionary Plan</a:t>
            </a:r>
          </a:p>
        </p:txBody>
      </p:sp>
      <p:sp>
        <p:nvSpPr>
          <p:cNvPr id="736" name="“All authority in heaven and on earth has been given to me. Going therefore and make disciples of all nations, baptizing them in the name of the Father and of the Son and of the Holy Spirit, teaching them to observe all that I have commanded you. And beh"/>
          <p:cNvSpPr txBox="1"/>
          <p:nvPr/>
        </p:nvSpPr>
        <p:spPr>
          <a:xfrm>
            <a:off x="1896453" y="2406650"/>
            <a:ext cx="9211894" cy="615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tabLst>
                <a:tab pos="457200" algn="l"/>
                <a:tab pos="914400" algn="l"/>
                <a:tab pos="1371600" algn="l"/>
              </a:tabLst>
              <a:defRPr sz="3800">
                <a:solidFill>
                  <a:srgbClr val="000000"/>
                </a:solidFill>
              </a:defRPr>
            </a:pPr>
            <a:r>
              <a:t>“All authority in heaven and on earth has been given to me. Going therefore and </a:t>
            </a:r>
            <a:r>
              <a:rPr sz="4100" u="sng">
                <a:solidFill>
                  <a:srgbClr val="0433FF"/>
                </a:solidFill>
              </a:rPr>
              <a:t>make disciples of all nations</a:t>
            </a:r>
            <a:r>
              <a:t>, baptizing them in the name of the Father and of the Son and of the Holy Spirit, teaching them to observe all that I have commanded you. And behold, I am with you always, to the end of the age.”  (Matthew 28)</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8" name="Jesus’ Missionary Plan"/>
          <p:cNvSpPr txBox="1"/>
          <p:nvPr>
            <p:ph type="title"/>
          </p:nvPr>
        </p:nvSpPr>
        <p:spPr>
          <a:prstGeom prst="rect">
            <a:avLst/>
          </a:prstGeom>
        </p:spPr>
        <p:txBody>
          <a:bodyPr/>
          <a:lstStyle/>
          <a:p>
            <a:pPr/>
            <a:r>
              <a:t>Jesus’ Missionary Plan</a:t>
            </a:r>
          </a:p>
        </p:txBody>
      </p:sp>
      <p:sp>
        <p:nvSpPr>
          <p:cNvPr id="739" name="“All authority in heaven and on earth has been given to me. Going therefore and make disciples of all nations, baptizing them in the name of the Father and of the Son and of the Holy Spirit, teaching them to observe all that I have commanded you. And beh"/>
          <p:cNvSpPr txBox="1"/>
          <p:nvPr/>
        </p:nvSpPr>
        <p:spPr>
          <a:xfrm>
            <a:off x="1896453" y="2381250"/>
            <a:ext cx="9211894" cy="621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tabLst>
                <a:tab pos="457200" algn="l"/>
                <a:tab pos="914400" algn="l"/>
                <a:tab pos="1371600" algn="l"/>
              </a:tabLst>
              <a:defRPr sz="3800">
                <a:solidFill>
                  <a:srgbClr val="000000"/>
                </a:solidFill>
              </a:defRPr>
            </a:pPr>
            <a:r>
              <a:t>“All authority in heaven and on earth has been given to me. </a:t>
            </a:r>
            <a:r>
              <a:rPr sz="4000" u="sng">
                <a:solidFill>
                  <a:srgbClr val="0433FF"/>
                </a:solidFill>
              </a:rPr>
              <a:t>Going</a:t>
            </a:r>
            <a:r>
              <a:t> therefore and make disciples of all nations, </a:t>
            </a:r>
            <a:r>
              <a:rPr sz="4000" u="sng">
                <a:solidFill>
                  <a:srgbClr val="0433FF"/>
                </a:solidFill>
              </a:rPr>
              <a:t>baptizing </a:t>
            </a:r>
            <a:r>
              <a:t>them in the name of the Father and of the Son and of the Holy Spirit, </a:t>
            </a:r>
            <a:r>
              <a:rPr sz="4000" u="sng">
                <a:solidFill>
                  <a:srgbClr val="0433FF"/>
                </a:solidFill>
              </a:rPr>
              <a:t>teaching</a:t>
            </a:r>
            <a:r>
              <a:t> them to observe all that I have commanded you. And behold, I am with you always, to the end of the age.”  (Matthew 28)</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1" name="As you GO into your…"/>
          <p:cNvSpPr txBox="1"/>
          <p:nvPr>
            <p:ph type="title"/>
          </p:nvPr>
        </p:nvSpPr>
        <p:spPr>
          <a:prstGeom prst="rect">
            <a:avLst/>
          </a:prstGeom>
        </p:spPr>
        <p:txBody>
          <a:bodyPr/>
          <a:lstStyle/>
          <a:p>
            <a:pPr defTabSz="414781">
              <a:defRPr sz="5112"/>
            </a:pPr>
            <a:r>
              <a:t>As you GO into your</a:t>
            </a:r>
          </a:p>
          <a:p>
            <a:pPr defTabSz="414781">
              <a:defRPr sz="5112"/>
            </a:pPr>
            <a:r>
              <a:t>Everyday World</a:t>
            </a:r>
          </a:p>
        </p:txBody>
      </p:sp>
      <p:pic>
        <p:nvPicPr>
          <p:cNvPr id="742" name="image.png" descr="image.png"/>
          <p:cNvPicPr>
            <a:picLocks noChangeAspect="0"/>
          </p:cNvPicPr>
          <p:nvPr/>
        </p:nvPicPr>
        <p:blipFill>
          <a:blip r:embed="rId2">
            <a:extLst/>
          </a:blip>
          <a:stretch>
            <a:fillRect/>
          </a:stretch>
        </p:blipFill>
        <p:spPr>
          <a:xfrm>
            <a:off x="241300" y="2933700"/>
            <a:ext cx="4457700" cy="4940300"/>
          </a:xfrm>
          <a:prstGeom prst="rect">
            <a:avLst/>
          </a:prstGeom>
          <a:ln w="12700">
            <a:miter lim="400000"/>
          </a:ln>
        </p:spPr>
      </p:pic>
      <p:pic>
        <p:nvPicPr>
          <p:cNvPr id="743" name="image.png" descr="image.png"/>
          <p:cNvPicPr>
            <a:picLocks noChangeAspect="0"/>
          </p:cNvPicPr>
          <p:nvPr/>
        </p:nvPicPr>
        <p:blipFill>
          <a:blip r:embed="rId3">
            <a:extLst/>
          </a:blip>
          <a:stretch>
            <a:fillRect/>
          </a:stretch>
        </p:blipFill>
        <p:spPr>
          <a:xfrm>
            <a:off x="4241800" y="5727700"/>
            <a:ext cx="3632200" cy="1752600"/>
          </a:xfrm>
          <a:prstGeom prst="rect">
            <a:avLst/>
          </a:prstGeom>
          <a:ln w="12700">
            <a:miter lim="400000"/>
          </a:ln>
        </p:spPr>
      </p:pic>
      <p:grpSp>
        <p:nvGrpSpPr>
          <p:cNvPr id="747" name="Group"/>
          <p:cNvGrpSpPr/>
          <p:nvPr/>
        </p:nvGrpSpPr>
        <p:grpSpPr>
          <a:xfrm>
            <a:off x="2801619" y="3098800"/>
            <a:ext cx="8283576" cy="2273300"/>
            <a:chOff x="0" y="0"/>
            <a:chExt cx="8283575" cy="2273300"/>
          </a:xfrm>
        </p:grpSpPr>
        <p:sp>
          <p:nvSpPr>
            <p:cNvPr id="744" name="Shape"/>
            <p:cNvSpPr/>
            <p:nvPr/>
          </p:nvSpPr>
          <p:spPr>
            <a:xfrm>
              <a:off x="0" y="0"/>
              <a:ext cx="8283575" cy="2273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3454" y="0"/>
                    <a:pt x="7715" y="0"/>
                  </a:cubicBezTo>
                  <a:lnTo>
                    <a:pt x="12123" y="0"/>
                  </a:lnTo>
                  <a:cubicBezTo>
                    <a:pt x="15392" y="0"/>
                    <a:pt x="18307" y="5770"/>
                    <a:pt x="19396" y="14399"/>
                  </a:cubicBezTo>
                  <a:lnTo>
                    <a:pt x="21600" y="14400"/>
                  </a:lnTo>
                  <a:lnTo>
                    <a:pt x="17633" y="21600"/>
                  </a:lnTo>
                  <a:lnTo>
                    <a:pt x="12783" y="14400"/>
                  </a:lnTo>
                  <a:lnTo>
                    <a:pt x="14988" y="14399"/>
                  </a:lnTo>
                  <a:cubicBezTo>
                    <a:pt x="14166" y="7890"/>
                    <a:pt x="12282" y="2873"/>
                    <a:pt x="9919" y="900"/>
                  </a:cubicBezTo>
                  <a:lnTo>
                    <a:pt x="9919" y="900"/>
                  </a:lnTo>
                  <a:cubicBezTo>
                    <a:pt x="6649" y="3630"/>
                    <a:pt x="4408" y="12048"/>
                    <a:pt x="4408" y="21600"/>
                  </a:cubicBezTo>
                  <a:close/>
                </a:path>
              </a:pathLst>
            </a:custGeom>
            <a:solidFill>
              <a:srgbClr val="38D4D6"/>
            </a:solidFill>
            <a:ln w="9525" cap="flat">
              <a:solidFill>
                <a:srgbClr val="FFFFFF"/>
              </a:solidFill>
              <a:prstDash val="solid"/>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45" name="Shape"/>
            <p:cNvSpPr/>
            <p:nvPr/>
          </p:nvSpPr>
          <p:spPr>
            <a:xfrm>
              <a:off x="0" y="0"/>
              <a:ext cx="3803650" cy="2273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7522" y="0"/>
                    <a:pt x="16800" y="0"/>
                  </a:cubicBezTo>
                  <a:cubicBezTo>
                    <a:pt x="18425" y="0"/>
                    <a:pt x="20042" y="303"/>
                    <a:pt x="21600" y="900"/>
                  </a:cubicBezTo>
                  <a:lnTo>
                    <a:pt x="21600" y="900"/>
                  </a:lnTo>
                  <a:cubicBezTo>
                    <a:pt x="14480" y="3630"/>
                    <a:pt x="9600" y="12048"/>
                    <a:pt x="9600" y="21600"/>
                  </a:cubicBezTo>
                  <a:close/>
                </a:path>
              </a:pathLst>
            </a:custGeom>
            <a:solidFill>
              <a:srgbClr val="2CB1B2"/>
            </a:solidFill>
            <a:ln w="12700" cap="flat">
              <a:noFill/>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46" name="Line"/>
            <p:cNvSpPr/>
            <p:nvPr/>
          </p:nvSpPr>
          <p:spPr>
            <a:xfrm>
              <a:off x="2957512" y="0"/>
              <a:ext cx="846138" cy="936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315" y="0"/>
                    <a:pt x="14590" y="7276"/>
                    <a:pt x="21600" y="21600"/>
                  </a:cubicBezTo>
                </a:path>
              </a:pathLst>
            </a:custGeom>
            <a:noFill/>
            <a:ln w="9525" cap="flat">
              <a:solidFill>
                <a:srgbClr val="FFFFFF"/>
              </a:solidFill>
              <a:prstDash val="solid"/>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grpSp>
      <p:grpSp>
        <p:nvGrpSpPr>
          <p:cNvPr id="797" name="Group"/>
          <p:cNvGrpSpPr/>
          <p:nvPr/>
        </p:nvGrpSpPr>
        <p:grpSpPr>
          <a:xfrm flipH="1">
            <a:off x="8210549" y="4875212"/>
            <a:ext cx="4660901" cy="2527301"/>
            <a:chOff x="0" y="0"/>
            <a:chExt cx="4660899" cy="2527300"/>
          </a:xfrm>
        </p:grpSpPr>
        <p:grpSp>
          <p:nvGrpSpPr>
            <p:cNvPr id="754" name="Group"/>
            <p:cNvGrpSpPr/>
            <p:nvPr/>
          </p:nvGrpSpPr>
          <p:grpSpPr>
            <a:xfrm>
              <a:off x="3519488" y="0"/>
              <a:ext cx="1141412" cy="2527300"/>
              <a:chOff x="0" y="0"/>
              <a:chExt cx="1141411" cy="2527300"/>
            </a:xfrm>
          </p:grpSpPr>
          <p:sp>
            <p:nvSpPr>
              <p:cNvPr id="748" name="Shape"/>
              <p:cNvSpPr/>
              <p:nvPr/>
            </p:nvSpPr>
            <p:spPr>
              <a:xfrm>
                <a:off x="337018" y="0"/>
                <a:ext cx="737627" cy="546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91"/>
                    </a:moveTo>
                    <a:lnTo>
                      <a:pt x="1554" y="4655"/>
                    </a:lnTo>
                    <a:lnTo>
                      <a:pt x="3595" y="2400"/>
                    </a:lnTo>
                    <a:lnTo>
                      <a:pt x="6185" y="800"/>
                    </a:lnTo>
                    <a:lnTo>
                      <a:pt x="8776" y="0"/>
                    </a:lnTo>
                    <a:lnTo>
                      <a:pt x="12209" y="255"/>
                    </a:lnTo>
                    <a:lnTo>
                      <a:pt x="14443" y="2036"/>
                    </a:lnTo>
                    <a:lnTo>
                      <a:pt x="16451" y="5236"/>
                    </a:lnTo>
                    <a:lnTo>
                      <a:pt x="17325" y="9491"/>
                    </a:lnTo>
                    <a:lnTo>
                      <a:pt x="17325" y="14364"/>
                    </a:lnTo>
                    <a:lnTo>
                      <a:pt x="21438" y="17673"/>
                    </a:lnTo>
                    <a:lnTo>
                      <a:pt x="21600" y="19164"/>
                    </a:lnTo>
                    <a:lnTo>
                      <a:pt x="20952" y="19309"/>
                    </a:lnTo>
                    <a:lnTo>
                      <a:pt x="16969" y="16327"/>
                    </a:lnTo>
                    <a:lnTo>
                      <a:pt x="15803" y="18509"/>
                    </a:lnTo>
                    <a:lnTo>
                      <a:pt x="13407" y="20364"/>
                    </a:lnTo>
                    <a:lnTo>
                      <a:pt x="11172" y="21309"/>
                    </a:lnTo>
                    <a:lnTo>
                      <a:pt x="7578" y="21600"/>
                    </a:lnTo>
                    <a:lnTo>
                      <a:pt x="2947" y="20073"/>
                    </a:lnTo>
                    <a:lnTo>
                      <a:pt x="842" y="16873"/>
                    </a:lnTo>
                    <a:lnTo>
                      <a:pt x="0" y="13673"/>
                    </a:lnTo>
                    <a:lnTo>
                      <a:pt x="0" y="9091"/>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49" name="Shape"/>
              <p:cNvSpPr/>
              <p:nvPr/>
            </p:nvSpPr>
            <p:spPr>
              <a:xfrm>
                <a:off x="262301" y="587375"/>
                <a:ext cx="656552" cy="8810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22" y="1401"/>
                    </a:moveTo>
                    <a:lnTo>
                      <a:pt x="5808" y="497"/>
                    </a:lnTo>
                    <a:lnTo>
                      <a:pt x="8894" y="158"/>
                    </a:lnTo>
                    <a:lnTo>
                      <a:pt x="11798" y="0"/>
                    </a:lnTo>
                    <a:lnTo>
                      <a:pt x="15646" y="249"/>
                    </a:lnTo>
                    <a:lnTo>
                      <a:pt x="19894" y="1401"/>
                    </a:lnTo>
                    <a:lnTo>
                      <a:pt x="21600" y="3479"/>
                    </a:lnTo>
                    <a:lnTo>
                      <a:pt x="21600" y="6643"/>
                    </a:lnTo>
                    <a:lnTo>
                      <a:pt x="21418" y="9625"/>
                    </a:lnTo>
                    <a:lnTo>
                      <a:pt x="19313" y="14212"/>
                    </a:lnTo>
                    <a:lnTo>
                      <a:pt x="17534" y="17940"/>
                    </a:lnTo>
                    <a:lnTo>
                      <a:pt x="15646" y="20335"/>
                    </a:lnTo>
                    <a:lnTo>
                      <a:pt x="11617" y="21600"/>
                    </a:lnTo>
                    <a:lnTo>
                      <a:pt x="5808" y="21329"/>
                    </a:lnTo>
                    <a:lnTo>
                      <a:pt x="2904" y="19431"/>
                    </a:lnTo>
                    <a:lnTo>
                      <a:pt x="1198" y="16607"/>
                    </a:lnTo>
                    <a:lnTo>
                      <a:pt x="218" y="13444"/>
                    </a:lnTo>
                    <a:lnTo>
                      <a:pt x="0" y="8699"/>
                    </a:lnTo>
                    <a:lnTo>
                      <a:pt x="799" y="5377"/>
                    </a:lnTo>
                    <a:lnTo>
                      <a:pt x="1924" y="2418"/>
                    </a:lnTo>
                    <a:lnTo>
                      <a:pt x="3122" y="1401"/>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50" name="Shape"/>
              <p:cNvSpPr/>
              <p:nvPr/>
            </p:nvSpPr>
            <p:spPr>
              <a:xfrm>
                <a:off x="0" y="587375"/>
                <a:ext cx="386300" cy="10842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88" y="147"/>
                    </a:moveTo>
                    <a:lnTo>
                      <a:pt x="19934" y="0"/>
                    </a:lnTo>
                    <a:lnTo>
                      <a:pt x="21600" y="955"/>
                    </a:lnTo>
                    <a:lnTo>
                      <a:pt x="18885" y="2186"/>
                    </a:lnTo>
                    <a:lnTo>
                      <a:pt x="14997" y="2847"/>
                    </a:lnTo>
                    <a:lnTo>
                      <a:pt x="11726" y="4463"/>
                    </a:lnTo>
                    <a:lnTo>
                      <a:pt x="7838" y="6631"/>
                    </a:lnTo>
                    <a:lnTo>
                      <a:pt x="6171" y="8651"/>
                    </a:lnTo>
                    <a:lnTo>
                      <a:pt x="5184" y="12086"/>
                    </a:lnTo>
                    <a:lnTo>
                      <a:pt x="6171" y="15318"/>
                    </a:lnTo>
                    <a:lnTo>
                      <a:pt x="8146" y="16824"/>
                    </a:lnTo>
                    <a:lnTo>
                      <a:pt x="6789" y="18441"/>
                    </a:lnTo>
                    <a:lnTo>
                      <a:pt x="5184" y="19653"/>
                    </a:lnTo>
                    <a:lnTo>
                      <a:pt x="5801" y="21600"/>
                    </a:lnTo>
                    <a:lnTo>
                      <a:pt x="3209" y="21471"/>
                    </a:lnTo>
                    <a:lnTo>
                      <a:pt x="926" y="19855"/>
                    </a:lnTo>
                    <a:lnTo>
                      <a:pt x="0" y="18441"/>
                    </a:lnTo>
                    <a:lnTo>
                      <a:pt x="2901" y="16531"/>
                    </a:lnTo>
                    <a:lnTo>
                      <a:pt x="1913" y="14786"/>
                    </a:lnTo>
                    <a:lnTo>
                      <a:pt x="926" y="11939"/>
                    </a:lnTo>
                    <a:lnTo>
                      <a:pt x="926" y="8504"/>
                    </a:lnTo>
                    <a:lnTo>
                      <a:pt x="2901" y="4867"/>
                    </a:lnTo>
                    <a:lnTo>
                      <a:pt x="6171" y="2186"/>
                    </a:lnTo>
                    <a:lnTo>
                      <a:pt x="9751" y="771"/>
                    </a:lnTo>
                    <a:lnTo>
                      <a:pt x="14688" y="147"/>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51" name="Shape"/>
              <p:cNvSpPr/>
              <p:nvPr/>
            </p:nvSpPr>
            <p:spPr>
              <a:xfrm>
                <a:off x="842546" y="614362"/>
                <a:ext cx="246406" cy="10302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9" y="58"/>
                    </a:moveTo>
                    <a:lnTo>
                      <a:pt x="9243" y="0"/>
                    </a:lnTo>
                    <a:lnTo>
                      <a:pt x="15373" y="1702"/>
                    </a:lnTo>
                    <a:lnTo>
                      <a:pt x="21600" y="6381"/>
                    </a:lnTo>
                    <a:lnTo>
                      <a:pt x="21600" y="11796"/>
                    </a:lnTo>
                    <a:lnTo>
                      <a:pt x="18584" y="16418"/>
                    </a:lnTo>
                    <a:lnTo>
                      <a:pt x="21600" y="17984"/>
                    </a:lnTo>
                    <a:lnTo>
                      <a:pt x="21600" y="20111"/>
                    </a:lnTo>
                    <a:lnTo>
                      <a:pt x="18584" y="21600"/>
                    </a:lnTo>
                    <a:lnTo>
                      <a:pt x="14497" y="20266"/>
                    </a:lnTo>
                    <a:lnTo>
                      <a:pt x="12357" y="18197"/>
                    </a:lnTo>
                    <a:lnTo>
                      <a:pt x="7784" y="16630"/>
                    </a:lnTo>
                    <a:lnTo>
                      <a:pt x="12941" y="15219"/>
                    </a:lnTo>
                    <a:lnTo>
                      <a:pt x="15957" y="11796"/>
                    </a:lnTo>
                    <a:lnTo>
                      <a:pt x="15957" y="8586"/>
                    </a:lnTo>
                    <a:lnTo>
                      <a:pt x="12941" y="5395"/>
                    </a:lnTo>
                    <a:lnTo>
                      <a:pt x="6714" y="3036"/>
                    </a:lnTo>
                    <a:lnTo>
                      <a:pt x="0" y="1914"/>
                    </a:lnTo>
                    <a:lnTo>
                      <a:pt x="389" y="58"/>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52" name="Shape"/>
              <p:cNvSpPr/>
              <p:nvPr/>
            </p:nvSpPr>
            <p:spPr>
              <a:xfrm>
                <a:off x="263890" y="1293812"/>
                <a:ext cx="553221" cy="12334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3" y="0"/>
                    </a:moveTo>
                    <a:lnTo>
                      <a:pt x="4613" y="887"/>
                    </a:lnTo>
                    <a:lnTo>
                      <a:pt x="5648" y="1807"/>
                    </a:lnTo>
                    <a:lnTo>
                      <a:pt x="6640" y="4936"/>
                    </a:lnTo>
                    <a:lnTo>
                      <a:pt x="7114" y="7049"/>
                    </a:lnTo>
                    <a:lnTo>
                      <a:pt x="7114" y="10631"/>
                    </a:lnTo>
                    <a:lnTo>
                      <a:pt x="6984" y="14018"/>
                    </a:lnTo>
                    <a:lnTo>
                      <a:pt x="5950" y="16728"/>
                    </a:lnTo>
                    <a:lnTo>
                      <a:pt x="5174" y="17551"/>
                    </a:lnTo>
                    <a:lnTo>
                      <a:pt x="10434" y="18003"/>
                    </a:lnTo>
                    <a:lnTo>
                      <a:pt x="14917" y="18535"/>
                    </a:lnTo>
                    <a:lnTo>
                      <a:pt x="20910" y="19648"/>
                    </a:lnTo>
                    <a:lnTo>
                      <a:pt x="21600" y="20084"/>
                    </a:lnTo>
                    <a:lnTo>
                      <a:pt x="21040" y="20939"/>
                    </a:lnTo>
                    <a:lnTo>
                      <a:pt x="18065" y="21600"/>
                    </a:lnTo>
                    <a:lnTo>
                      <a:pt x="16944" y="21229"/>
                    </a:lnTo>
                    <a:lnTo>
                      <a:pt x="15909" y="20326"/>
                    </a:lnTo>
                    <a:lnTo>
                      <a:pt x="13063" y="19584"/>
                    </a:lnTo>
                    <a:lnTo>
                      <a:pt x="8149" y="18745"/>
                    </a:lnTo>
                    <a:lnTo>
                      <a:pt x="4958" y="18535"/>
                    </a:lnTo>
                    <a:lnTo>
                      <a:pt x="1164" y="18535"/>
                    </a:lnTo>
                    <a:lnTo>
                      <a:pt x="1164" y="17841"/>
                    </a:lnTo>
                    <a:lnTo>
                      <a:pt x="2975" y="17099"/>
                    </a:lnTo>
                    <a:lnTo>
                      <a:pt x="4613" y="14696"/>
                    </a:lnTo>
                    <a:lnTo>
                      <a:pt x="5174" y="12147"/>
                    </a:lnTo>
                    <a:lnTo>
                      <a:pt x="4958" y="9905"/>
                    </a:lnTo>
                    <a:lnTo>
                      <a:pt x="4613" y="7049"/>
                    </a:lnTo>
                    <a:lnTo>
                      <a:pt x="3622" y="4565"/>
                    </a:lnTo>
                    <a:lnTo>
                      <a:pt x="1509" y="2758"/>
                    </a:lnTo>
                    <a:lnTo>
                      <a:pt x="0" y="1113"/>
                    </a:lnTo>
                    <a:lnTo>
                      <a:pt x="474" y="516"/>
                    </a:lnTo>
                    <a:lnTo>
                      <a:pt x="2113" y="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53" name="Shape"/>
              <p:cNvSpPr/>
              <p:nvPr/>
            </p:nvSpPr>
            <p:spPr>
              <a:xfrm>
                <a:off x="631114" y="1293812"/>
                <a:ext cx="510298" cy="11128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00"/>
                    </a:moveTo>
                    <a:lnTo>
                      <a:pt x="0" y="322"/>
                    </a:lnTo>
                    <a:lnTo>
                      <a:pt x="2197" y="0"/>
                    </a:lnTo>
                    <a:lnTo>
                      <a:pt x="5657" y="0"/>
                    </a:lnTo>
                    <a:lnTo>
                      <a:pt x="8135" y="787"/>
                    </a:lnTo>
                    <a:lnTo>
                      <a:pt x="8649" y="1503"/>
                    </a:lnTo>
                    <a:lnTo>
                      <a:pt x="8135" y="3096"/>
                    </a:lnTo>
                    <a:lnTo>
                      <a:pt x="6452" y="5047"/>
                    </a:lnTo>
                    <a:lnTo>
                      <a:pt x="5657" y="8089"/>
                    </a:lnTo>
                    <a:lnTo>
                      <a:pt x="5236" y="10057"/>
                    </a:lnTo>
                    <a:lnTo>
                      <a:pt x="5236" y="10379"/>
                    </a:lnTo>
                    <a:lnTo>
                      <a:pt x="5938" y="13153"/>
                    </a:lnTo>
                    <a:lnTo>
                      <a:pt x="7200" y="14728"/>
                    </a:lnTo>
                    <a:lnTo>
                      <a:pt x="8135" y="15963"/>
                    </a:lnTo>
                    <a:lnTo>
                      <a:pt x="7948" y="16500"/>
                    </a:lnTo>
                    <a:lnTo>
                      <a:pt x="11174" y="17931"/>
                    </a:lnTo>
                    <a:lnTo>
                      <a:pt x="14587" y="18844"/>
                    </a:lnTo>
                    <a:lnTo>
                      <a:pt x="18374" y="19703"/>
                    </a:lnTo>
                    <a:lnTo>
                      <a:pt x="21600" y="20115"/>
                    </a:lnTo>
                    <a:lnTo>
                      <a:pt x="21600" y="20830"/>
                    </a:lnTo>
                    <a:lnTo>
                      <a:pt x="19823" y="21421"/>
                    </a:lnTo>
                    <a:lnTo>
                      <a:pt x="15616" y="21600"/>
                    </a:lnTo>
                    <a:lnTo>
                      <a:pt x="12623" y="21224"/>
                    </a:lnTo>
                    <a:lnTo>
                      <a:pt x="12623" y="20687"/>
                    </a:lnTo>
                    <a:lnTo>
                      <a:pt x="10145" y="18844"/>
                    </a:lnTo>
                    <a:lnTo>
                      <a:pt x="5938" y="17878"/>
                    </a:lnTo>
                    <a:lnTo>
                      <a:pt x="2945" y="16876"/>
                    </a:lnTo>
                    <a:lnTo>
                      <a:pt x="748" y="16357"/>
                    </a:lnTo>
                    <a:lnTo>
                      <a:pt x="1449" y="15694"/>
                    </a:lnTo>
                    <a:lnTo>
                      <a:pt x="2712" y="13923"/>
                    </a:lnTo>
                    <a:lnTo>
                      <a:pt x="2712" y="10576"/>
                    </a:lnTo>
                    <a:lnTo>
                      <a:pt x="2197" y="8196"/>
                    </a:lnTo>
                    <a:lnTo>
                      <a:pt x="2197" y="5852"/>
                    </a:lnTo>
                    <a:lnTo>
                      <a:pt x="1964" y="3275"/>
                    </a:lnTo>
                    <a:lnTo>
                      <a:pt x="0" y="170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grpSp>
        <p:grpSp>
          <p:nvGrpSpPr>
            <p:cNvPr id="761" name="Group"/>
            <p:cNvGrpSpPr/>
            <p:nvPr/>
          </p:nvGrpSpPr>
          <p:grpSpPr>
            <a:xfrm>
              <a:off x="2449513" y="142875"/>
              <a:ext cx="852487" cy="2078038"/>
              <a:chOff x="0" y="0"/>
              <a:chExt cx="852486" cy="2078037"/>
            </a:xfrm>
          </p:grpSpPr>
          <p:sp>
            <p:nvSpPr>
              <p:cNvPr id="755" name="Shape"/>
              <p:cNvSpPr/>
              <p:nvPr/>
            </p:nvSpPr>
            <p:spPr>
              <a:xfrm>
                <a:off x="249701" y="0"/>
                <a:ext cx="556663" cy="4464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123"/>
                    </a:moveTo>
                    <a:lnTo>
                      <a:pt x="1543" y="4696"/>
                    </a:lnTo>
                    <a:lnTo>
                      <a:pt x="3600" y="2415"/>
                    </a:lnTo>
                    <a:lnTo>
                      <a:pt x="6171" y="760"/>
                    </a:lnTo>
                    <a:lnTo>
                      <a:pt x="8743" y="0"/>
                    </a:lnTo>
                    <a:lnTo>
                      <a:pt x="12171" y="224"/>
                    </a:lnTo>
                    <a:lnTo>
                      <a:pt x="14400" y="1968"/>
                    </a:lnTo>
                    <a:lnTo>
                      <a:pt x="16457" y="5232"/>
                    </a:lnTo>
                    <a:lnTo>
                      <a:pt x="17357" y="9525"/>
                    </a:lnTo>
                    <a:lnTo>
                      <a:pt x="17357" y="14355"/>
                    </a:lnTo>
                    <a:lnTo>
                      <a:pt x="21429" y="17709"/>
                    </a:lnTo>
                    <a:lnTo>
                      <a:pt x="21600" y="19185"/>
                    </a:lnTo>
                    <a:lnTo>
                      <a:pt x="20914" y="19319"/>
                    </a:lnTo>
                    <a:lnTo>
                      <a:pt x="17014" y="16368"/>
                    </a:lnTo>
                    <a:lnTo>
                      <a:pt x="15814" y="18514"/>
                    </a:lnTo>
                    <a:lnTo>
                      <a:pt x="13371" y="20393"/>
                    </a:lnTo>
                    <a:lnTo>
                      <a:pt x="11143" y="21332"/>
                    </a:lnTo>
                    <a:lnTo>
                      <a:pt x="7586" y="21600"/>
                    </a:lnTo>
                    <a:lnTo>
                      <a:pt x="2957" y="20124"/>
                    </a:lnTo>
                    <a:lnTo>
                      <a:pt x="857" y="16904"/>
                    </a:lnTo>
                    <a:lnTo>
                      <a:pt x="0" y="13684"/>
                    </a:lnTo>
                    <a:lnTo>
                      <a:pt x="0" y="9123"/>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56" name="Shape"/>
              <p:cNvSpPr/>
              <p:nvPr/>
            </p:nvSpPr>
            <p:spPr>
              <a:xfrm>
                <a:off x="195625" y="482968"/>
                <a:ext cx="488273" cy="7244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35" y="1402"/>
                    </a:moveTo>
                    <a:lnTo>
                      <a:pt x="5829" y="467"/>
                    </a:lnTo>
                    <a:lnTo>
                      <a:pt x="8914" y="137"/>
                    </a:lnTo>
                    <a:lnTo>
                      <a:pt x="11853" y="0"/>
                    </a:lnTo>
                    <a:lnTo>
                      <a:pt x="15673" y="220"/>
                    </a:lnTo>
                    <a:lnTo>
                      <a:pt x="19935" y="1402"/>
                    </a:lnTo>
                    <a:lnTo>
                      <a:pt x="21600" y="3463"/>
                    </a:lnTo>
                    <a:lnTo>
                      <a:pt x="21600" y="6623"/>
                    </a:lnTo>
                    <a:lnTo>
                      <a:pt x="21453" y="9618"/>
                    </a:lnTo>
                    <a:lnTo>
                      <a:pt x="19298" y="14180"/>
                    </a:lnTo>
                    <a:lnTo>
                      <a:pt x="17584" y="17918"/>
                    </a:lnTo>
                    <a:lnTo>
                      <a:pt x="15673" y="20336"/>
                    </a:lnTo>
                    <a:lnTo>
                      <a:pt x="11608" y="21600"/>
                    </a:lnTo>
                    <a:lnTo>
                      <a:pt x="5829" y="21325"/>
                    </a:lnTo>
                    <a:lnTo>
                      <a:pt x="2939" y="19402"/>
                    </a:lnTo>
                    <a:lnTo>
                      <a:pt x="1224" y="16598"/>
                    </a:lnTo>
                    <a:lnTo>
                      <a:pt x="245" y="13438"/>
                    </a:lnTo>
                    <a:lnTo>
                      <a:pt x="0" y="8684"/>
                    </a:lnTo>
                    <a:lnTo>
                      <a:pt x="833" y="5359"/>
                    </a:lnTo>
                    <a:lnTo>
                      <a:pt x="2008" y="2391"/>
                    </a:lnTo>
                    <a:lnTo>
                      <a:pt x="3135" y="1402"/>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57" name="Shape"/>
              <p:cNvSpPr/>
              <p:nvPr/>
            </p:nvSpPr>
            <p:spPr>
              <a:xfrm>
                <a:off x="0" y="482968"/>
                <a:ext cx="289465" cy="8880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05" y="134"/>
                    </a:moveTo>
                    <a:lnTo>
                      <a:pt x="19938" y="0"/>
                    </a:lnTo>
                    <a:lnTo>
                      <a:pt x="21600" y="940"/>
                    </a:lnTo>
                    <a:lnTo>
                      <a:pt x="19025" y="2149"/>
                    </a:lnTo>
                    <a:lnTo>
                      <a:pt x="15120" y="2843"/>
                    </a:lnTo>
                    <a:lnTo>
                      <a:pt x="11880" y="4454"/>
                    </a:lnTo>
                    <a:lnTo>
                      <a:pt x="7809" y="6603"/>
                    </a:lnTo>
                    <a:lnTo>
                      <a:pt x="6231" y="8640"/>
                    </a:lnTo>
                    <a:lnTo>
                      <a:pt x="5151" y="12087"/>
                    </a:lnTo>
                    <a:lnTo>
                      <a:pt x="6231" y="15310"/>
                    </a:lnTo>
                    <a:lnTo>
                      <a:pt x="8225" y="16810"/>
                    </a:lnTo>
                    <a:lnTo>
                      <a:pt x="6895" y="18444"/>
                    </a:lnTo>
                    <a:lnTo>
                      <a:pt x="5151" y="19653"/>
                    </a:lnTo>
                    <a:lnTo>
                      <a:pt x="5815" y="21600"/>
                    </a:lnTo>
                    <a:lnTo>
                      <a:pt x="3240" y="21443"/>
                    </a:lnTo>
                    <a:lnTo>
                      <a:pt x="997" y="19854"/>
                    </a:lnTo>
                    <a:lnTo>
                      <a:pt x="0" y="18444"/>
                    </a:lnTo>
                    <a:lnTo>
                      <a:pt x="2991" y="16541"/>
                    </a:lnTo>
                    <a:lnTo>
                      <a:pt x="1911" y="14795"/>
                    </a:lnTo>
                    <a:lnTo>
                      <a:pt x="997" y="11930"/>
                    </a:lnTo>
                    <a:lnTo>
                      <a:pt x="997" y="8506"/>
                    </a:lnTo>
                    <a:lnTo>
                      <a:pt x="2991" y="4857"/>
                    </a:lnTo>
                    <a:lnTo>
                      <a:pt x="6231" y="2149"/>
                    </a:lnTo>
                    <a:lnTo>
                      <a:pt x="9720" y="739"/>
                    </a:lnTo>
                    <a:lnTo>
                      <a:pt x="14705" y="134"/>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58" name="Shape"/>
              <p:cNvSpPr/>
              <p:nvPr/>
            </p:nvSpPr>
            <p:spPr>
              <a:xfrm>
                <a:off x="633003" y="505211"/>
                <a:ext cx="179723" cy="8436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8" y="47"/>
                    </a:moveTo>
                    <a:lnTo>
                      <a:pt x="9276" y="0"/>
                    </a:lnTo>
                    <a:lnTo>
                      <a:pt x="15372" y="1674"/>
                    </a:lnTo>
                    <a:lnTo>
                      <a:pt x="21600" y="6367"/>
                    </a:lnTo>
                    <a:lnTo>
                      <a:pt x="21600" y="11790"/>
                    </a:lnTo>
                    <a:lnTo>
                      <a:pt x="18420" y="16389"/>
                    </a:lnTo>
                    <a:lnTo>
                      <a:pt x="21600" y="17969"/>
                    </a:lnTo>
                    <a:lnTo>
                      <a:pt x="21600" y="20091"/>
                    </a:lnTo>
                    <a:lnTo>
                      <a:pt x="18420" y="21600"/>
                    </a:lnTo>
                    <a:lnTo>
                      <a:pt x="14312" y="20232"/>
                    </a:lnTo>
                    <a:lnTo>
                      <a:pt x="12191" y="18157"/>
                    </a:lnTo>
                    <a:lnTo>
                      <a:pt x="7686" y="16601"/>
                    </a:lnTo>
                    <a:lnTo>
                      <a:pt x="12854" y="15186"/>
                    </a:lnTo>
                    <a:lnTo>
                      <a:pt x="15902" y="11790"/>
                    </a:lnTo>
                    <a:lnTo>
                      <a:pt x="15902" y="8583"/>
                    </a:lnTo>
                    <a:lnTo>
                      <a:pt x="12854" y="5376"/>
                    </a:lnTo>
                    <a:lnTo>
                      <a:pt x="6626" y="3042"/>
                    </a:lnTo>
                    <a:lnTo>
                      <a:pt x="0" y="1886"/>
                    </a:lnTo>
                    <a:lnTo>
                      <a:pt x="398" y="47"/>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59" name="Shape"/>
              <p:cNvSpPr/>
              <p:nvPr/>
            </p:nvSpPr>
            <p:spPr>
              <a:xfrm>
                <a:off x="198806" y="1061260"/>
                <a:ext cx="410340" cy="10167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0" y="0"/>
                    </a:moveTo>
                    <a:lnTo>
                      <a:pt x="4645" y="902"/>
                    </a:lnTo>
                    <a:lnTo>
                      <a:pt x="5516" y="1803"/>
                    </a:lnTo>
                    <a:lnTo>
                      <a:pt x="6561" y="4939"/>
                    </a:lnTo>
                    <a:lnTo>
                      <a:pt x="7084" y="7056"/>
                    </a:lnTo>
                    <a:lnTo>
                      <a:pt x="7084" y="10643"/>
                    </a:lnTo>
                    <a:lnTo>
                      <a:pt x="6910" y="14015"/>
                    </a:lnTo>
                    <a:lnTo>
                      <a:pt x="5923" y="16719"/>
                    </a:lnTo>
                    <a:lnTo>
                      <a:pt x="5110" y="17562"/>
                    </a:lnTo>
                    <a:lnTo>
                      <a:pt x="10394" y="18013"/>
                    </a:lnTo>
                    <a:lnTo>
                      <a:pt x="14923" y="18542"/>
                    </a:lnTo>
                    <a:lnTo>
                      <a:pt x="20845" y="19640"/>
                    </a:lnTo>
                    <a:lnTo>
                      <a:pt x="21600" y="20110"/>
                    </a:lnTo>
                    <a:lnTo>
                      <a:pt x="21019" y="20914"/>
                    </a:lnTo>
                    <a:lnTo>
                      <a:pt x="18000" y="21600"/>
                    </a:lnTo>
                    <a:lnTo>
                      <a:pt x="16839" y="21228"/>
                    </a:lnTo>
                    <a:lnTo>
                      <a:pt x="15910" y="20326"/>
                    </a:lnTo>
                    <a:lnTo>
                      <a:pt x="13123" y="19581"/>
                    </a:lnTo>
                    <a:lnTo>
                      <a:pt x="8071" y="18758"/>
                    </a:lnTo>
                    <a:lnTo>
                      <a:pt x="4877" y="18542"/>
                    </a:lnTo>
                    <a:lnTo>
                      <a:pt x="1045" y="18542"/>
                    </a:lnTo>
                    <a:lnTo>
                      <a:pt x="1045" y="17856"/>
                    </a:lnTo>
                    <a:lnTo>
                      <a:pt x="2903" y="17111"/>
                    </a:lnTo>
                    <a:lnTo>
                      <a:pt x="4645" y="14701"/>
                    </a:lnTo>
                    <a:lnTo>
                      <a:pt x="5110" y="12152"/>
                    </a:lnTo>
                    <a:lnTo>
                      <a:pt x="4877" y="9898"/>
                    </a:lnTo>
                    <a:lnTo>
                      <a:pt x="4645" y="7056"/>
                    </a:lnTo>
                    <a:lnTo>
                      <a:pt x="3600" y="4587"/>
                    </a:lnTo>
                    <a:lnTo>
                      <a:pt x="1452" y="2764"/>
                    </a:lnTo>
                    <a:lnTo>
                      <a:pt x="0" y="1137"/>
                    </a:lnTo>
                    <a:lnTo>
                      <a:pt x="406" y="529"/>
                    </a:lnTo>
                    <a:lnTo>
                      <a:pt x="2090" y="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60" name="Shape"/>
              <p:cNvSpPr/>
              <p:nvPr/>
            </p:nvSpPr>
            <p:spPr>
              <a:xfrm>
                <a:off x="469185" y="1064437"/>
                <a:ext cx="383302" cy="9119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00"/>
                    </a:moveTo>
                    <a:lnTo>
                      <a:pt x="0" y="327"/>
                    </a:lnTo>
                    <a:lnTo>
                      <a:pt x="2254" y="0"/>
                    </a:lnTo>
                    <a:lnTo>
                      <a:pt x="5697" y="0"/>
                    </a:lnTo>
                    <a:lnTo>
                      <a:pt x="8264" y="806"/>
                    </a:lnTo>
                    <a:lnTo>
                      <a:pt x="8765" y="1526"/>
                    </a:lnTo>
                    <a:lnTo>
                      <a:pt x="8264" y="3095"/>
                    </a:lnTo>
                    <a:lnTo>
                      <a:pt x="6511" y="5079"/>
                    </a:lnTo>
                    <a:lnTo>
                      <a:pt x="5697" y="8086"/>
                    </a:lnTo>
                    <a:lnTo>
                      <a:pt x="5197" y="10070"/>
                    </a:lnTo>
                    <a:lnTo>
                      <a:pt x="5197" y="10375"/>
                    </a:lnTo>
                    <a:lnTo>
                      <a:pt x="6010" y="13143"/>
                    </a:lnTo>
                    <a:lnTo>
                      <a:pt x="7263" y="14712"/>
                    </a:lnTo>
                    <a:lnTo>
                      <a:pt x="8264" y="15977"/>
                    </a:lnTo>
                    <a:lnTo>
                      <a:pt x="7951" y="16500"/>
                    </a:lnTo>
                    <a:lnTo>
                      <a:pt x="11207" y="17938"/>
                    </a:lnTo>
                    <a:lnTo>
                      <a:pt x="14650" y="18854"/>
                    </a:lnTo>
                    <a:lnTo>
                      <a:pt x="18407" y="19704"/>
                    </a:lnTo>
                    <a:lnTo>
                      <a:pt x="21600" y="20118"/>
                    </a:lnTo>
                    <a:lnTo>
                      <a:pt x="21600" y="20837"/>
                    </a:lnTo>
                    <a:lnTo>
                      <a:pt x="19972" y="21426"/>
                    </a:lnTo>
                    <a:lnTo>
                      <a:pt x="15715" y="21600"/>
                    </a:lnTo>
                    <a:lnTo>
                      <a:pt x="12710" y="21229"/>
                    </a:lnTo>
                    <a:lnTo>
                      <a:pt x="12710" y="20706"/>
                    </a:lnTo>
                    <a:lnTo>
                      <a:pt x="10205" y="18854"/>
                    </a:lnTo>
                    <a:lnTo>
                      <a:pt x="6010" y="17873"/>
                    </a:lnTo>
                    <a:lnTo>
                      <a:pt x="3068" y="16892"/>
                    </a:lnTo>
                    <a:lnTo>
                      <a:pt x="814" y="16369"/>
                    </a:lnTo>
                    <a:lnTo>
                      <a:pt x="1503" y="15715"/>
                    </a:lnTo>
                    <a:lnTo>
                      <a:pt x="2755" y="13928"/>
                    </a:lnTo>
                    <a:lnTo>
                      <a:pt x="2755" y="10593"/>
                    </a:lnTo>
                    <a:lnTo>
                      <a:pt x="2254" y="8217"/>
                    </a:lnTo>
                    <a:lnTo>
                      <a:pt x="2254" y="5863"/>
                    </a:lnTo>
                    <a:lnTo>
                      <a:pt x="1941" y="3291"/>
                    </a:lnTo>
                    <a:lnTo>
                      <a:pt x="0" y="170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grpSp>
        <p:grpSp>
          <p:nvGrpSpPr>
            <p:cNvPr id="768" name="Group"/>
            <p:cNvGrpSpPr/>
            <p:nvPr/>
          </p:nvGrpSpPr>
          <p:grpSpPr>
            <a:xfrm>
              <a:off x="896937" y="576262"/>
              <a:ext cx="442913" cy="1336676"/>
              <a:chOff x="0" y="0"/>
              <a:chExt cx="442912" cy="1336675"/>
            </a:xfrm>
          </p:grpSpPr>
          <p:sp>
            <p:nvSpPr>
              <p:cNvPr id="762" name="Shape"/>
              <p:cNvSpPr/>
              <p:nvPr/>
            </p:nvSpPr>
            <p:spPr>
              <a:xfrm>
                <a:off x="127000" y="0"/>
                <a:ext cx="288925" cy="2876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208"/>
                    </a:moveTo>
                    <a:lnTo>
                      <a:pt x="1555" y="4777"/>
                    </a:lnTo>
                    <a:lnTo>
                      <a:pt x="3600" y="2423"/>
                    </a:lnTo>
                    <a:lnTo>
                      <a:pt x="6218" y="831"/>
                    </a:lnTo>
                    <a:lnTo>
                      <a:pt x="8755" y="0"/>
                    </a:lnTo>
                    <a:lnTo>
                      <a:pt x="12191" y="346"/>
                    </a:lnTo>
                    <a:lnTo>
                      <a:pt x="14400" y="2077"/>
                    </a:lnTo>
                    <a:lnTo>
                      <a:pt x="16445" y="5262"/>
                    </a:lnTo>
                    <a:lnTo>
                      <a:pt x="17345" y="9554"/>
                    </a:lnTo>
                    <a:lnTo>
                      <a:pt x="17345" y="14400"/>
                    </a:lnTo>
                    <a:lnTo>
                      <a:pt x="21436" y="17792"/>
                    </a:lnTo>
                    <a:lnTo>
                      <a:pt x="21600" y="19177"/>
                    </a:lnTo>
                    <a:lnTo>
                      <a:pt x="20945" y="19385"/>
                    </a:lnTo>
                    <a:lnTo>
                      <a:pt x="16936" y="16408"/>
                    </a:lnTo>
                    <a:lnTo>
                      <a:pt x="15791" y="18554"/>
                    </a:lnTo>
                    <a:lnTo>
                      <a:pt x="13336" y="20423"/>
                    </a:lnTo>
                    <a:lnTo>
                      <a:pt x="11209" y="21392"/>
                    </a:lnTo>
                    <a:lnTo>
                      <a:pt x="7609" y="21600"/>
                    </a:lnTo>
                    <a:lnTo>
                      <a:pt x="2945" y="20215"/>
                    </a:lnTo>
                    <a:lnTo>
                      <a:pt x="900" y="16962"/>
                    </a:lnTo>
                    <a:lnTo>
                      <a:pt x="0" y="13708"/>
                    </a:lnTo>
                    <a:lnTo>
                      <a:pt x="0" y="9208"/>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63" name="Shape"/>
              <p:cNvSpPr/>
              <p:nvPr/>
            </p:nvSpPr>
            <p:spPr>
              <a:xfrm>
                <a:off x="103187" y="313109"/>
                <a:ext cx="257176" cy="4609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46" y="1382"/>
                    </a:moveTo>
                    <a:lnTo>
                      <a:pt x="5631" y="475"/>
                    </a:lnTo>
                    <a:lnTo>
                      <a:pt x="8862" y="173"/>
                    </a:lnTo>
                    <a:lnTo>
                      <a:pt x="11723" y="0"/>
                    </a:lnTo>
                    <a:lnTo>
                      <a:pt x="15508" y="216"/>
                    </a:lnTo>
                    <a:lnTo>
                      <a:pt x="19846" y="1382"/>
                    </a:lnTo>
                    <a:lnTo>
                      <a:pt x="21600" y="3456"/>
                    </a:lnTo>
                    <a:lnTo>
                      <a:pt x="21600" y="6653"/>
                    </a:lnTo>
                    <a:lnTo>
                      <a:pt x="21323" y="9590"/>
                    </a:lnTo>
                    <a:lnTo>
                      <a:pt x="19292" y="14213"/>
                    </a:lnTo>
                    <a:lnTo>
                      <a:pt x="17538" y="17928"/>
                    </a:lnTo>
                    <a:lnTo>
                      <a:pt x="15508" y="20304"/>
                    </a:lnTo>
                    <a:lnTo>
                      <a:pt x="11446" y="21600"/>
                    </a:lnTo>
                    <a:lnTo>
                      <a:pt x="5631" y="21341"/>
                    </a:lnTo>
                    <a:lnTo>
                      <a:pt x="2769" y="19440"/>
                    </a:lnTo>
                    <a:lnTo>
                      <a:pt x="1015" y="16589"/>
                    </a:lnTo>
                    <a:lnTo>
                      <a:pt x="185" y="13478"/>
                    </a:lnTo>
                    <a:lnTo>
                      <a:pt x="0" y="8726"/>
                    </a:lnTo>
                    <a:lnTo>
                      <a:pt x="738" y="5400"/>
                    </a:lnTo>
                    <a:lnTo>
                      <a:pt x="1938" y="2376"/>
                    </a:lnTo>
                    <a:lnTo>
                      <a:pt x="3046" y="1382"/>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64" name="Shape"/>
              <p:cNvSpPr/>
              <p:nvPr/>
            </p:nvSpPr>
            <p:spPr>
              <a:xfrm>
                <a:off x="0" y="313109"/>
                <a:ext cx="147638" cy="569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880" y="140"/>
                    </a:moveTo>
                    <a:lnTo>
                      <a:pt x="19840" y="0"/>
                    </a:lnTo>
                    <a:lnTo>
                      <a:pt x="21600" y="945"/>
                    </a:lnTo>
                    <a:lnTo>
                      <a:pt x="19040" y="2135"/>
                    </a:lnTo>
                    <a:lnTo>
                      <a:pt x="15040" y="2836"/>
                    </a:lnTo>
                    <a:lnTo>
                      <a:pt x="11840" y="4446"/>
                    </a:lnTo>
                    <a:lnTo>
                      <a:pt x="7840" y="6617"/>
                    </a:lnTo>
                    <a:lnTo>
                      <a:pt x="6240" y="8612"/>
                    </a:lnTo>
                    <a:lnTo>
                      <a:pt x="5280" y="12078"/>
                    </a:lnTo>
                    <a:lnTo>
                      <a:pt x="6240" y="15334"/>
                    </a:lnTo>
                    <a:lnTo>
                      <a:pt x="8320" y="16804"/>
                    </a:lnTo>
                    <a:lnTo>
                      <a:pt x="6720" y="18449"/>
                    </a:lnTo>
                    <a:lnTo>
                      <a:pt x="5280" y="19675"/>
                    </a:lnTo>
                    <a:lnTo>
                      <a:pt x="5760" y="21600"/>
                    </a:lnTo>
                    <a:lnTo>
                      <a:pt x="3200" y="21460"/>
                    </a:lnTo>
                    <a:lnTo>
                      <a:pt x="960" y="19850"/>
                    </a:lnTo>
                    <a:lnTo>
                      <a:pt x="0" y="18449"/>
                    </a:lnTo>
                    <a:lnTo>
                      <a:pt x="3040" y="16524"/>
                    </a:lnTo>
                    <a:lnTo>
                      <a:pt x="2080" y="14773"/>
                    </a:lnTo>
                    <a:lnTo>
                      <a:pt x="960" y="11938"/>
                    </a:lnTo>
                    <a:lnTo>
                      <a:pt x="960" y="8507"/>
                    </a:lnTo>
                    <a:lnTo>
                      <a:pt x="3040" y="4866"/>
                    </a:lnTo>
                    <a:lnTo>
                      <a:pt x="6240" y="2135"/>
                    </a:lnTo>
                    <a:lnTo>
                      <a:pt x="9760" y="735"/>
                    </a:lnTo>
                    <a:lnTo>
                      <a:pt x="14880" y="14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65" name="Shape"/>
              <p:cNvSpPr/>
              <p:nvPr/>
            </p:nvSpPr>
            <p:spPr>
              <a:xfrm>
                <a:off x="330200" y="325824"/>
                <a:ext cx="92076" cy="5451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4" y="109"/>
                    </a:moveTo>
                    <a:lnTo>
                      <a:pt x="9000" y="0"/>
                    </a:lnTo>
                    <a:lnTo>
                      <a:pt x="15171" y="1715"/>
                    </a:lnTo>
                    <a:lnTo>
                      <a:pt x="21600" y="6385"/>
                    </a:lnTo>
                    <a:lnTo>
                      <a:pt x="21600" y="11785"/>
                    </a:lnTo>
                    <a:lnTo>
                      <a:pt x="18257" y="16382"/>
                    </a:lnTo>
                    <a:lnTo>
                      <a:pt x="21600" y="17988"/>
                    </a:lnTo>
                    <a:lnTo>
                      <a:pt x="21600" y="20068"/>
                    </a:lnTo>
                    <a:lnTo>
                      <a:pt x="18257" y="21600"/>
                    </a:lnTo>
                    <a:lnTo>
                      <a:pt x="14143" y="20250"/>
                    </a:lnTo>
                    <a:lnTo>
                      <a:pt x="12343" y="18170"/>
                    </a:lnTo>
                    <a:lnTo>
                      <a:pt x="7457" y="16638"/>
                    </a:lnTo>
                    <a:lnTo>
                      <a:pt x="12600" y="15215"/>
                    </a:lnTo>
                    <a:lnTo>
                      <a:pt x="15943" y="11785"/>
                    </a:lnTo>
                    <a:lnTo>
                      <a:pt x="15943" y="8611"/>
                    </a:lnTo>
                    <a:lnTo>
                      <a:pt x="12600" y="5400"/>
                    </a:lnTo>
                    <a:lnTo>
                      <a:pt x="6686" y="3065"/>
                    </a:lnTo>
                    <a:lnTo>
                      <a:pt x="0" y="1934"/>
                    </a:lnTo>
                    <a:lnTo>
                      <a:pt x="514" y="109"/>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66" name="Shape"/>
              <p:cNvSpPr/>
              <p:nvPr/>
            </p:nvSpPr>
            <p:spPr>
              <a:xfrm>
                <a:off x="103187" y="681847"/>
                <a:ext cx="209551" cy="6548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 y="0"/>
                    </a:moveTo>
                    <a:lnTo>
                      <a:pt x="4661" y="885"/>
                    </a:lnTo>
                    <a:lnTo>
                      <a:pt x="5571" y="1769"/>
                    </a:lnTo>
                    <a:lnTo>
                      <a:pt x="6594" y="4942"/>
                    </a:lnTo>
                    <a:lnTo>
                      <a:pt x="7162" y="7047"/>
                    </a:lnTo>
                    <a:lnTo>
                      <a:pt x="7162" y="10647"/>
                    </a:lnTo>
                    <a:lnTo>
                      <a:pt x="6935" y="14003"/>
                    </a:lnTo>
                    <a:lnTo>
                      <a:pt x="5912" y="16749"/>
                    </a:lnTo>
                    <a:lnTo>
                      <a:pt x="5002" y="17573"/>
                    </a:lnTo>
                    <a:lnTo>
                      <a:pt x="10345" y="18000"/>
                    </a:lnTo>
                    <a:lnTo>
                      <a:pt x="14893" y="18519"/>
                    </a:lnTo>
                    <a:lnTo>
                      <a:pt x="20918" y="19647"/>
                    </a:lnTo>
                    <a:lnTo>
                      <a:pt x="21600" y="20136"/>
                    </a:lnTo>
                    <a:lnTo>
                      <a:pt x="21032" y="20959"/>
                    </a:lnTo>
                    <a:lnTo>
                      <a:pt x="18076" y="21600"/>
                    </a:lnTo>
                    <a:lnTo>
                      <a:pt x="16825" y="21234"/>
                    </a:lnTo>
                    <a:lnTo>
                      <a:pt x="15916" y="20349"/>
                    </a:lnTo>
                    <a:lnTo>
                      <a:pt x="13074" y="19586"/>
                    </a:lnTo>
                    <a:lnTo>
                      <a:pt x="8072" y="18763"/>
                    </a:lnTo>
                    <a:lnTo>
                      <a:pt x="4888" y="18519"/>
                    </a:lnTo>
                    <a:lnTo>
                      <a:pt x="1137" y="18519"/>
                    </a:lnTo>
                    <a:lnTo>
                      <a:pt x="1137" y="17878"/>
                    </a:lnTo>
                    <a:lnTo>
                      <a:pt x="2842" y="17115"/>
                    </a:lnTo>
                    <a:lnTo>
                      <a:pt x="4661" y="14705"/>
                    </a:lnTo>
                    <a:lnTo>
                      <a:pt x="5002" y="12173"/>
                    </a:lnTo>
                    <a:lnTo>
                      <a:pt x="4888" y="9915"/>
                    </a:lnTo>
                    <a:lnTo>
                      <a:pt x="4661" y="7047"/>
                    </a:lnTo>
                    <a:lnTo>
                      <a:pt x="3638" y="4576"/>
                    </a:lnTo>
                    <a:lnTo>
                      <a:pt x="1478" y="2776"/>
                    </a:lnTo>
                    <a:lnTo>
                      <a:pt x="0" y="1129"/>
                    </a:lnTo>
                    <a:lnTo>
                      <a:pt x="341" y="519"/>
                    </a:lnTo>
                    <a:lnTo>
                      <a:pt x="2160" y="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67" name="Shape"/>
              <p:cNvSpPr/>
              <p:nvPr/>
            </p:nvSpPr>
            <p:spPr>
              <a:xfrm>
                <a:off x="246062" y="683436"/>
                <a:ext cx="196851" cy="5848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01"/>
                    </a:moveTo>
                    <a:lnTo>
                      <a:pt x="0" y="340"/>
                    </a:lnTo>
                    <a:lnTo>
                      <a:pt x="2063" y="0"/>
                    </a:lnTo>
                    <a:lnTo>
                      <a:pt x="5703" y="0"/>
                    </a:lnTo>
                    <a:lnTo>
                      <a:pt x="8130" y="782"/>
                    </a:lnTo>
                    <a:lnTo>
                      <a:pt x="8737" y="1497"/>
                    </a:lnTo>
                    <a:lnTo>
                      <a:pt x="8130" y="3061"/>
                    </a:lnTo>
                    <a:lnTo>
                      <a:pt x="6431" y="5068"/>
                    </a:lnTo>
                    <a:lnTo>
                      <a:pt x="5703" y="8062"/>
                    </a:lnTo>
                    <a:lnTo>
                      <a:pt x="5097" y="10001"/>
                    </a:lnTo>
                    <a:lnTo>
                      <a:pt x="5097" y="10341"/>
                    </a:lnTo>
                    <a:lnTo>
                      <a:pt x="5825" y="13130"/>
                    </a:lnTo>
                    <a:lnTo>
                      <a:pt x="7160" y="14695"/>
                    </a:lnTo>
                    <a:lnTo>
                      <a:pt x="8130" y="15919"/>
                    </a:lnTo>
                    <a:lnTo>
                      <a:pt x="7888" y="16430"/>
                    </a:lnTo>
                    <a:lnTo>
                      <a:pt x="11164" y="17892"/>
                    </a:lnTo>
                    <a:lnTo>
                      <a:pt x="14562" y="18811"/>
                    </a:lnTo>
                    <a:lnTo>
                      <a:pt x="18445" y="19661"/>
                    </a:lnTo>
                    <a:lnTo>
                      <a:pt x="21600" y="20069"/>
                    </a:lnTo>
                    <a:lnTo>
                      <a:pt x="21600" y="20818"/>
                    </a:lnTo>
                    <a:lnTo>
                      <a:pt x="19780" y="21396"/>
                    </a:lnTo>
                    <a:lnTo>
                      <a:pt x="15533" y="21600"/>
                    </a:lnTo>
                    <a:lnTo>
                      <a:pt x="12499" y="21192"/>
                    </a:lnTo>
                    <a:lnTo>
                      <a:pt x="12499" y="20648"/>
                    </a:lnTo>
                    <a:lnTo>
                      <a:pt x="10072" y="18811"/>
                    </a:lnTo>
                    <a:lnTo>
                      <a:pt x="5825" y="17858"/>
                    </a:lnTo>
                    <a:lnTo>
                      <a:pt x="2791" y="16838"/>
                    </a:lnTo>
                    <a:lnTo>
                      <a:pt x="728" y="16328"/>
                    </a:lnTo>
                    <a:lnTo>
                      <a:pt x="1456" y="15681"/>
                    </a:lnTo>
                    <a:lnTo>
                      <a:pt x="2670" y="13878"/>
                    </a:lnTo>
                    <a:lnTo>
                      <a:pt x="2670" y="10579"/>
                    </a:lnTo>
                    <a:lnTo>
                      <a:pt x="2063" y="8198"/>
                    </a:lnTo>
                    <a:lnTo>
                      <a:pt x="2063" y="5817"/>
                    </a:lnTo>
                    <a:lnTo>
                      <a:pt x="1820" y="3266"/>
                    </a:lnTo>
                    <a:lnTo>
                      <a:pt x="0" y="1701"/>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grpSp>
        <p:grpSp>
          <p:nvGrpSpPr>
            <p:cNvPr id="775" name="Group"/>
            <p:cNvGrpSpPr/>
            <p:nvPr/>
          </p:nvGrpSpPr>
          <p:grpSpPr>
            <a:xfrm>
              <a:off x="1554161" y="293687"/>
              <a:ext cx="622302" cy="1697039"/>
              <a:chOff x="0" y="0"/>
              <a:chExt cx="622300" cy="1697037"/>
            </a:xfrm>
          </p:grpSpPr>
          <p:sp>
            <p:nvSpPr>
              <p:cNvPr id="769" name="Shape"/>
              <p:cNvSpPr/>
              <p:nvPr/>
            </p:nvSpPr>
            <p:spPr>
              <a:xfrm>
                <a:off x="179847" y="0"/>
                <a:ext cx="409032" cy="3686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126"/>
                    </a:moveTo>
                    <a:lnTo>
                      <a:pt x="1580" y="4698"/>
                    </a:lnTo>
                    <a:lnTo>
                      <a:pt x="3688" y="2376"/>
                    </a:lnTo>
                    <a:lnTo>
                      <a:pt x="6263" y="810"/>
                    </a:lnTo>
                    <a:lnTo>
                      <a:pt x="8839" y="0"/>
                    </a:lnTo>
                    <a:lnTo>
                      <a:pt x="12234" y="270"/>
                    </a:lnTo>
                    <a:lnTo>
                      <a:pt x="14459" y="1998"/>
                    </a:lnTo>
                    <a:lnTo>
                      <a:pt x="16566" y="5238"/>
                    </a:lnTo>
                    <a:lnTo>
                      <a:pt x="17385" y="9504"/>
                    </a:lnTo>
                    <a:lnTo>
                      <a:pt x="17385" y="14364"/>
                    </a:lnTo>
                    <a:lnTo>
                      <a:pt x="21541" y="17712"/>
                    </a:lnTo>
                    <a:lnTo>
                      <a:pt x="21600" y="19170"/>
                    </a:lnTo>
                    <a:lnTo>
                      <a:pt x="20956" y="19278"/>
                    </a:lnTo>
                    <a:lnTo>
                      <a:pt x="17034" y="16362"/>
                    </a:lnTo>
                    <a:lnTo>
                      <a:pt x="15805" y="18522"/>
                    </a:lnTo>
                    <a:lnTo>
                      <a:pt x="13463" y="20412"/>
                    </a:lnTo>
                    <a:lnTo>
                      <a:pt x="11239" y="21330"/>
                    </a:lnTo>
                    <a:lnTo>
                      <a:pt x="7668" y="21600"/>
                    </a:lnTo>
                    <a:lnTo>
                      <a:pt x="2985" y="20142"/>
                    </a:lnTo>
                    <a:lnTo>
                      <a:pt x="937" y="16902"/>
                    </a:lnTo>
                    <a:lnTo>
                      <a:pt x="0" y="13662"/>
                    </a:lnTo>
                    <a:lnTo>
                      <a:pt x="0" y="9126"/>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70" name="Shape"/>
              <p:cNvSpPr/>
              <p:nvPr/>
            </p:nvSpPr>
            <p:spPr>
              <a:xfrm>
                <a:off x="144832" y="397246"/>
                <a:ext cx="358102" cy="591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76" y="1415"/>
                    </a:moveTo>
                    <a:lnTo>
                      <a:pt x="5751" y="505"/>
                    </a:lnTo>
                    <a:lnTo>
                      <a:pt x="8894" y="168"/>
                    </a:lnTo>
                    <a:lnTo>
                      <a:pt x="11770" y="0"/>
                    </a:lnTo>
                    <a:lnTo>
                      <a:pt x="15648" y="236"/>
                    </a:lnTo>
                    <a:lnTo>
                      <a:pt x="19861" y="1415"/>
                    </a:lnTo>
                    <a:lnTo>
                      <a:pt x="21600" y="3505"/>
                    </a:lnTo>
                    <a:lnTo>
                      <a:pt x="21600" y="6638"/>
                    </a:lnTo>
                    <a:lnTo>
                      <a:pt x="21399" y="9604"/>
                    </a:lnTo>
                    <a:lnTo>
                      <a:pt x="19326" y="14187"/>
                    </a:lnTo>
                    <a:lnTo>
                      <a:pt x="17521" y="17927"/>
                    </a:lnTo>
                    <a:lnTo>
                      <a:pt x="15648" y="20353"/>
                    </a:lnTo>
                    <a:lnTo>
                      <a:pt x="11569" y="21600"/>
                    </a:lnTo>
                    <a:lnTo>
                      <a:pt x="5751" y="21330"/>
                    </a:lnTo>
                    <a:lnTo>
                      <a:pt x="2942" y="19443"/>
                    </a:lnTo>
                    <a:lnTo>
                      <a:pt x="1137" y="16613"/>
                    </a:lnTo>
                    <a:lnTo>
                      <a:pt x="201" y="13412"/>
                    </a:lnTo>
                    <a:lnTo>
                      <a:pt x="0" y="8694"/>
                    </a:lnTo>
                    <a:lnTo>
                      <a:pt x="736" y="5392"/>
                    </a:lnTo>
                    <a:lnTo>
                      <a:pt x="1872" y="2393"/>
                    </a:lnTo>
                    <a:lnTo>
                      <a:pt x="3076" y="1415"/>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71" name="Shape"/>
              <p:cNvSpPr/>
              <p:nvPr/>
            </p:nvSpPr>
            <p:spPr>
              <a:xfrm>
                <a:off x="0" y="397246"/>
                <a:ext cx="211678" cy="729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549" y="164"/>
                    </a:moveTo>
                    <a:lnTo>
                      <a:pt x="19809" y="0"/>
                    </a:lnTo>
                    <a:lnTo>
                      <a:pt x="21600" y="956"/>
                    </a:lnTo>
                    <a:lnTo>
                      <a:pt x="18914" y="2185"/>
                    </a:lnTo>
                    <a:lnTo>
                      <a:pt x="14885" y="2867"/>
                    </a:lnTo>
                    <a:lnTo>
                      <a:pt x="11751" y="4451"/>
                    </a:lnTo>
                    <a:lnTo>
                      <a:pt x="7722" y="6636"/>
                    </a:lnTo>
                    <a:lnTo>
                      <a:pt x="6155" y="8656"/>
                    </a:lnTo>
                    <a:lnTo>
                      <a:pt x="5036" y="12097"/>
                    </a:lnTo>
                    <a:lnTo>
                      <a:pt x="6155" y="15319"/>
                    </a:lnTo>
                    <a:lnTo>
                      <a:pt x="8058" y="16821"/>
                    </a:lnTo>
                    <a:lnTo>
                      <a:pt x="6827" y="18432"/>
                    </a:lnTo>
                    <a:lnTo>
                      <a:pt x="5036" y="19661"/>
                    </a:lnTo>
                    <a:lnTo>
                      <a:pt x="5708" y="21600"/>
                    </a:lnTo>
                    <a:lnTo>
                      <a:pt x="3134" y="21463"/>
                    </a:lnTo>
                    <a:lnTo>
                      <a:pt x="783" y="19852"/>
                    </a:lnTo>
                    <a:lnTo>
                      <a:pt x="0" y="18432"/>
                    </a:lnTo>
                    <a:lnTo>
                      <a:pt x="2798" y="16548"/>
                    </a:lnTo>
                    <a:lnTo>
                      <a:pt x="1903" y="14801"/>
                    </a:lnTo>
                    <a:lnTo>
                      <a:pt x="783" y="11961"/>
                    </a:lnTo>
                    <a:lnTo>
                      <a:pt x="783" y="8520"/>
                    </a:lnTo>
                    <a:lnTo>
                      <a:pt x="2798" y="4888"/>
                    </a:lnTo>
                    <a:lnTo>
                      <a:pt x="6155" y="2185"/>
                    </a:lnTo>
                    <a:lnTo>
                      <a:pt x="9625" y="765"/>
                    </a:lnTo>
                    <a:lnTo>
                      <a:pt x="14549" y="164"/>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72" name="Shape"/>
              <p:cNvSpPr/>
              <p:nvPr/>
            </p:nvSpPr>
            <p:spPr>
              <a:xfrm>
                <a:off x="466327" y="416314"/>
                <a:ext cx="132100" cy="6896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5" y="58"/>
                    </a:moveTo>
                    <a:lnTo>
                      <a:pt x="9439" y="0"/>
                    </a:lnTo>
                    <a:lnTo>
                      <a:pt x="15429" y="1704"/>
                    </a:lnTo>
                    <a:lnTo>
                      <a:pt x="21600" y="6411"/>
                    </a:lnTo>
                    <a:lnTo>
                      <a:pt x="21600" y="11811"/>
                    </a:lnTo>
                    <a:lnTo>
                      <a:pt x="18514" y="16431"/>
                    </a:lnTo>
                    <a:lnTo>
                      <a:pt x="21600" y="17990"/>
                    </a:lnTo>
                    <a:lnTo>
                      <a:pt x="21600" y="20098"/>
                    </a:lnTo>
                    <a:lnTo>
                      <a:pt x="18514" y="21600"/>
                    </a:lnTo>
                    <a:lnTo>
                      <a:pt x="14521" y="20243"/>
                    </a:lnTo>
                    <a:lnTo>
                      <a:pt x="12161" y="18164"/>
                    </a:lnTo>
                    <a:lnTo>
                      <a:pt x="7624" y="16633"/>
                    </a:lnTo>
                    <a:lnTo>
                      <a:pt x="12706" y="15189"/>
                    </a:lnTo>
                    <a:lnTo>
                      <a:pt x="15973" y="11811"/>
                    </a:lnTo>
                    <a:lnTo>
                      <a:pt x="15973" y="8605"/>
                    </a:lnTo>
                    <a:lnTo>
                      <a:pt x="12706" y="5400"/>
                    </a:lnTo>
                    <a:lnTo>
                      <a:pt x="6716" y="3032"/>
                    </a:lnTo>
                    <a:lnTo>
                      <a:pt x="0" y="1906"/>
                    </a:lnTo>
                    <a:lnTo>
                      <a:pt x="545" y="58"/>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73" name="Shape"/>
              <p:cNvSpPr/>
              <p:nvPr/>
            </p:nvSpPr>
            <p:spPr>
              <a:xfrm>
                <a:off x="144833" y="872353"/>
                <a:ext cx="300805" cy="824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4" y="0"/>
                    </a:moveTo>
                    <a:lnTo>
                      <a:pt x="4606" y="911"/>
                    </a:lnTo>
                    <a:lnTo>
                      <a:pt x="5638" y="1822"/>
                    </a:lnTo>
                    <a:lnTo>
                      <a:pt x="6591" y="4939"/>
                    </a:lnTo>
                    <a:lnTo>
                      <a:pt x="7068" y="7048"/>
                    </a:lnTo>
                    <a:lnTo>
                      <a:pt x="7068" y="10644"/>
                    </a:lnTo>
                    <a:lnTo>
                      <a:pt x="6829" y="14024"/>
                    </a:lnTo>
                    <a:lnTo>
                      <a:pt x="5876" y="16709"/>
                    </a:lnTo>
                    <a:lnTo>
                      <a:pt x="5082" y="17549"/>
                    </a:lnTo>
                    <a:lnTo>
                      <a:pt x="10324" y="18004"/>
                    </a:lnTo>
                    <a:lnTo>
                      <a:pt x="14850" y="18507"/>
                    </a:lnTo>
                    <a:lnTo>
                      <a:pt x="20806" y="19658"/>
                    </a:lnTo>
                    <a:lnTo>
                      <a:pt x="21600" y="20114"/>
                    </a:lnTo>
                    <a:lnTo>
                      <a:pt x="21044" y="20953"/>
                    </a:lnTo>
                    <a:lnTo>
                      <a:pt x="18106" y="21600"/>
                    </a:lnTo>
                    <a:lnTo>
                      <a:pt x="16835" y="21240"/>
                    </a:lnTo>
                    <a:lnTo>
                      <a:pt x="15803" y="20353"/>
                    </a:lnTo>
                    <a:lnTo>
                      <a:pt x="13103" y="19586"/>
                    </a:lnTo>
                    <a:lnTo>
                      <a:pt x="8100" y="18747"/>
                    </a:lnTo>
                    <a:lnTo>
                      <a:pt x="4844" y="18507"/>
                    </a:lnTo>
                    <a:lnTo>
                      <a:pt x="1112" y="18507"/>
                    </a:lnTo>
                    <a:lnTo>
                      <a:pt x="1112" y="17860"/>
                    </a:lnTo>
                    <a:lnTo>
                      <a:pt x="2859" y="17117"/>
                    </a:lnTo>
                    <a:lnTo>
                      <a:pt x="4606" y="14720"/>
                    </a:lnTo>
                    <a:lnTo>
                      <a:pt x="5082" y="12154"/>
                    </a:lnTo>
                    <a:lnTo>
                      <a:pt x="4844" y="9901"/>
                    </a:lnTo>
                    <a:lnTo>
                      <a:pt x="4606" y="7048"/>
                    </a:lnTo>
                    <a:lnTo>
                      <a:pt x="3653" y="4579"/>
                    </a:lnTo>
                    <a:lnTo>
                      <a:pt x="1350" y="2781"/>
                    </a:lnTo>
                    <a:lnTo>
                      <a:pt x="0" y="1127"/>
                    </a:lnTo>
                    <a:lnTo>
                      <a:pt x="397" y="527"/>
                    </a:lnTo>
                    <a:lnTo>
                      <a:pt x="2144" y="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74" name="Shape"/>
              <p:cNvSpPr/>
              <p:nvPr/>
            </p:nvSpPr>
            <p:spPr>
              <a:xfrm>
                <a:off x="342186" y="873942"/>
                <a:ext cx="280115" cy="7452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09"/>
                    </a:moveTo>
                    <a:lnTo>
                      <a:pt x="0" y="320"/>
                    </a:lnTo>
                    <a:lnTo>
                      <a:pt x="2305" y="0"/>
                    </a:lnTo>
                    <a:lnTo>
                      <a:pt x="5806" y="0"/>
                    </a:lnTo>
                    <a:lnTo>
                      <a:pt x="8196" y="774"/>
                    </a:lnTo>
                    <a:lnTo>
                      <a:pt x="8708" y="1495"/>
                    </a:lnTo>
                    <a:lnTo>
                      <a:pt x="8196" y="3070"/>
                    </a:lnTo>
                    <a:lnTo>
                      <a:pt x="6574" y="5046"/>
                    </a:lnTo>
                    <a:lnTo>
                      <a:pt x="5806" y="8063"/>
                    </a:lnTo>
                    <a:lnTo>
                      <a:pt x="5293" y="10039"/>
                    </a:lnTo>
                    <a:lnTo>
                      <a:pt x="5293" y="10359"/>
                    </a:lnTo>
                    <a:lnTo>
                      <a:pt x="6062" y="13110"/>
                    </a:lnTo>
                    <a:lnTo>
                      <a:pt x="7257" y="14711"/>
                    </a:lnTo>
                    <a:lnTo>
                      <a:pt x="8196" y="15966"/>
                    </a:lnTo>
                    <a:lnTo>
                      <a:pt x="8111" y="16474"/>
                    </a:lnTo>
                    <a:lnTo>
                      <a:pt x="11270" y="17889"/>
                    </a:lnTo>
                    <a:lnTo>
                      <a:pt x="14770" y="18823"/>
                    </a:lnTo>
                    <a:lnTo>
                      <a:pt x="18356" y="19704"/>
                    </a:lnTo>
                    <a:lnTo>
                      <a:pt x="21600" y="20078"/>
                    </a:lnTo>
                    <a:lnTo>
                      <a:pt x="21600" y="20799"/>
                    </a:lnTo>
                    <a:lnTo>
                      <a:pt x="19892" y="21386"/>
                    </a:lnTo>
                    <a:lnTo>
                      <a:pt x="15709" y="21600"/>
                    </a:lnTo>
                    <a:lnTo>
                      <a:pt x="12721" y="21200"/>
                    </a:lnTo>
                    <a:lnTo>
                      <a:pt x="12721" y="20666"/>
                    </a:lnTo>
                    <a:lnTo>
                      <a:pt x="10245" y="18823"/>
                    </a:lnTo>
                    <a:lnTo>
                      <a:pt x="6062" y="17835"/>
                    </a:lnTo>
                    <a:lnTo>
                      <a:pt x="3074" y="16847"/>
                    </a:lnTo>
                    <a:lnTo>
                      <a:pt x="854" y="16340"/>
                    </a:lnTo>
                    <a:lnTo>
                      <a:pt x="1622" y="15699"/>
                    </a:lnTo>
                    <a:lnTo>
                      <a:pt x="2817" y="13937"/>
                    </a:lnTo>
                    <a:lnTo>
                      <a:pt x="2817" y="10546"/>
                    </a:lnTo>
                    <a:lnTo>
                      <a:pt x="2305" y="8197"/>
                    </a:lnTo>
                    <a:lnTo>
                      <a:pt x="2305" y="5821"/>
                    </a:lnTo>
                    <a:lnTo>
                      <a:pt x="2049" y="3284"/>
                    </a:lnTo>
                    <a:lnTo>
                      <a:pt x="0" y="1709"/>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grpSp>
        <p:grpSp>
          <p:nvGrpSpPr>
            <p:cNvPr id="782" name="Group"/>
            <p:cNvGrpSpPr/>
            <p:nvPr/>
          </p:nvGrpSpPr>
          <p:grpSpPr>
            <a:xfrm>
              <a:off x="527050" y="762000"/>
              <a:ext cx="266700" cy="1065213"/>
              <a:chOff x="0" y="0"/>
              <a:chExt cx="266700" cy="1065212"/>
            </a:xfrm>
          </p:grpSpPr>
          <p:sp>
            <p:nvSpPr>
              <p:cNvPr id="776" name="Shape"/>
              <p:cNvSpPr/>
              <p:nvPr/>
            </p:nvSpPr>
            <p:spPr>
              <a:xfrm>
                <a:off x="65087" y="0"/>
                <a:ext cx="153988" cy="2301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158"/>
                    </a:moveTo>
                    <a:lnTo>
                      <a:pt x="1697" y="4752"/>
                    </a:lnTo>
                    <a:lnTo>
                      <a:pt x="3703" y="2419"/>
                    </a:lnTo>
                    <a:lnTo>
                      <a:pt x="6326" y="778"/>
                    </a:lnTo>
                    <a:lnTo>
                      <a:pt x="8949" y="0"/>
                    </a:lnTo>
                    <a:lnTo>
                      <a:pt x="12343" y="346"/>
                    </a:lnTo>
                    <a:lnTo>
                      <a:pt x="14657" y="1987"/>
                    </a:lnTo>
                    <a:lnTo>
                      <a:pt x="16509" y="5184"/>
                    </a:lnTo>
                    <a:lnTo>
                      <a:pt x="17434" y="9504"/>
                    </a:lnTo>
                    <a:lnTo>
                      <a:pt x="17434" y="14429"/>
                    </a:lnTo>
                    <a:lnTo>
                      <a:pt x="21600" y="17712"/>
                    </a:lnTo>
                    <a:lnTo>
                      <a:pt x="21600" y="19181"/>
                    </a:lnTo>
                    <a:lnTo>
                      <a:pt x="21137" y="19267"/>
                    </a:lnTo>
                    <a:lnTo>
                      <a:pt x="16971" y="16416"/>
                    </a:lnTo>
                    <a:lnTo>
                      <a:pt x="15737" y="18576"/>
                    </a:lnTo>
                    <a:lnTo>
                      <a:pt x="13577" y="20390"/>
                    </a:lnTo>
                    <a:lnTo>
                      <a:pt x="11263" y="21341"/>
                    </a:lnTo>
                    <a:lnTo>
                      <a:pt x="7869" y="21600"/>
                    </a:lnTo>
                    <a:lnTo>
                      <a:pt x="3240" y="20131"/>
                    </a:lnTo>
                    <a:lnTo>
                      <a:pt x="1080" y="16934"/>
                    </a:lnTo>
                    <a:lnTo>
                      <a:pt x="0" y="13651"/>
                    </a:lnTo>
                    <a:lnTo>
                      <a:pt x="0" y="9158"/>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77" name="Shape"/>
              <p:cNvSpPr/>
              <p:nvPr/>
            </p:nvSpPr>
            <p:spPr>
              <a:xfrm>
                <a:off x="47625" y="247650"/>
                <a:ext cx="141288" cy="3698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1" y="1400"/>
                    </a:moveTo>
                    <a:lnTo>
                      <a:pt x="5783" y="485"/>
                    </a:lnTo>
                    <a:lnTo>
                      <a:pt x="9014" y="108"/>
                    </a:lnTo>
                    <a:lnTo>
                      <a:pt x="11906" y="0"/>
                    </a:lnTo>
                    <a:lnTo>
                      <a:pt x="15647" y="215"/>
                    </a:lnTo>
                    <a:lnTo>
                      <a:pt x="19899" y="1400"/>
                    </a:lnTo>
                    <a:lnTo>
                      <a:pt x="21600" y="3447"/>
                    </a:lnTo>
                    <a:lnTo>
                      <a:pt x="21600" y="6625"/>
                    </a:lnTo>
                    <a:lnTo>
                      <a:pt x="21600" y="9588"/>
                    </a:lnTo>
                    <a:lnTo>
                      <a:pt x="19389" y="14167"/>
                    </a:lnTo>
                    <a:lnTo>
                      <a:pt x="17518" y="17937"/>
                    </a:lnTo>
                    <a:lnTo>
                      <a:pt x="15647" y="20307"/>
                    </a:lnTo>
                    <a:lnTo>
                      <a:pt x="11735" y="21600"/>
                    </a:lnTo>
                    <a:lnTo>
                      <a:pt x="5783" y="21331"/>
                    </a:lnTo>
                    <a:lnTo>
                      <a:pt x="2891" y="19445"/>
                    </a:lnTo>
                    <a:lnTo>
                      <a:pt x="1361" y="16591"/>
                    </a:lnTo>
                    <a:lnTo>
                      <a:pt x="170" y="13412"/>
                    </a:lnTo>
                    <a:lnTo>
                      <a:pt x="0" y="8726"/>
                    </a:lnTo>
                    <a:lnTo>
                      <a:pt x="680" y="5387"/>
                    </a:lnTo>
                    <a:lnTo>
                      <a:pt x="2041" y="2424"/>
                    </a:lnTo>
                    <a:lnTo>
                      <a:pt x="3231" y="140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78" name="Shape"/>
              <p:cNvSpPr/>
              <p:nvPr/>
            </p:nvSpPr>
            <p:spPr>
              <a:xfrm>
                <a:off x="0" y="247650"/>
                <a:ext cx="88900" cy="4540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94" y="88"/>
                    </a:moveTo>
                    <a:lnTo>
                      <a:pt x="20039" y="0"/>
                    </a:lnTo>
                    <a:lnTo>
                      <a:pt x="21600" y="920"/>
                    </a:lnTo>
                    <a:lnTo>
                      <a:pt x="19258" y="2147"/>
                    </a:lnTo>
                    <a:lnTo>
                      <a:pt x="15094" y="2804"/>
                    </a:lnTo>
                    <a:lnTo>
                      <a:pt x="11971" y="4425"/>
                    </a:lnTo>
                    <a:lnTo>
                      <a:pt x="8328" y="6572"/>
                    </a:lnTo>
                    <a:lnTo>
                      <a:pt x="6506" y="8631"/>
                    </a:lnTo>
                    <a:lnTo>
                      <a:pt x="5465" y="12049"/>
                    </a:lnTo>
                    <a:lnTo>
                      <a:pt x="6506" y="15291"/>
                    </a:lnTo>
                    <a:lnTo>
                      <a:pt x="8588" y="16781"/>
                    </a:lnTo>
                    <a:lnTo>
                      <a:pt x="7027" y="18402"/>
                    </a:lnTo>
                    <a:lnTo>
                      <a:pt x="5465" y="19585"/>
                    </a:lnTo>
                    <a:lnTo>
                      <a:pt x="6246" y="21600"/>
                    </a:lnTo>
                    <a:lnTo>
                      <a:pt x="3643" y="21425"/>
                    </a:lnTo>
                    <a:lnTo>
                      <a:pt x="1301" y="19804"/>
                    </a:lnTo>
                    <a:lnTo>
                      <a:pt x="0" y="18402"/>
                    </a:lnTo>
                    <a:lnTo>
                      <a:pt x="3383" y="16474"/>
                    </a:lnTo>
                    <a:lnTo>
                      <a:pt x="2082" y="14765"/>
                    </a:lnTo>
                    <a:lnTo>
                      <a:pt x="1301" y="11917"/>
                    </a:lnTo>
                    <a:lnTo>
                      <a:pt x="1301" y="8500"/>
                    </a:lnTo>
                    <a:lnTo>
                      <a:pt x="3383" y="4819"/>
                    </a:lnTo>
                    <a:lnTo>
                      <a:pt x="6506" y="2147"/>
                    </a:lnTo>
                    <a:lnTo>
                      <a:pt x="10149" y="701"/>
                    </a:lnTo>
                    <a:lnTo>
                      <a:pt x="15094" y="88"/>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79" name="Shape"/>
              <p:cNvSpPr/>
              <p:nvPr/>
            </p:nvSpPr>
            <p:spPr>
              <a:xfrm>
                <a:off x="171450" y="254000"/>
                <a:ext cx="95250" cy="436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53" y="46"/>
                    </a:moveTo>
                    <a:lnTo>
                      <a:pt x="9544" y="0"/>
                    </a:lnTo>
                    <a:lnTo>
                      <a:pt x="15823" y="1686"/>
                    </a:lnTo>
                    <a:lnTo>
                      <a:pt x="21600" y="6380"/>
                    </a:lnTo>
                    <a:lnTo>
                      <a:pt x="21600" y="11757"/>
                    </a:lnTo>
                    <a:lnTo>
                      <a:pt x="18837" y="16359"/>
                    </a:lnTo>
                    <a:lnTo>
                      <a:pt x="21600" y="17954"/>
                    </a:lnTo>
                    <a:lnTo>
                      <a:pt x="21600" y="20096"/>
                    </a:lnTo>
                    <a:lnTo>
                      <a:pt x="18837" y="21600"/>
                    </a:lnTo>
                    <a:lnTo>
                      <a:pt x="14567" y="20233"/>
                    </a:lnTo>
                    <a:lnTo>
                      <a:pt x="12558" y="18182"/>
                    </a:lnTo>
                    <a:lnTo>
                      <a:pt x="8037" y="16633"/>
                    </a:lnTo>
                    <a:lnTo>
                      <a:pt x="13060" y="15175"/>
                    </a:lnTo>
                    <a:lnTo>
                      <a:pt x="16326" y="11757"/>
                    </a:lnTo>
                    <a:lnTo>
                      <a:pt x="16326" y="8613"/>
                    </a:lnTo>
                    <a:lnTo>
                      <a:pt x="13060" y="5377"/>
                    </a:lnTo>
                    <a:lnTo>
                      <a:pt x="7033" y="3053"/>
                    </a:lnTo>
                    <a:lnTo>
                      <a:pt x="0" y="1914"/>
                    </a:lnTo>
                    <a:lnTo>
                      <a:pt x="753" y="46"/>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80" name="Shape"/>
              <p:cNvSpPr/>
              <p:nvPr/>
            </p:nvSpPr>
            <p:spPr>
              <a:xfrm>
                <a:off x="49212" y="541337"/>
                <a:ext cx="119063" cy="5238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21" y="0"/>
                    </a:moveTo>
                    <a:lnTo>
                      <a:pt x="4845" y="876"/>
                    </a:lnTo>
                    <a:lnTo>
                      <a:pt x="5854" y="1790"/>
                    </a:lnTo>
                    <a:lnTo>
                      <a:pt x="6662" y="4952"/>
                    </a:lnTo>
                    <a:lnTo>
                      <a:pt x="7065" y="7048"/>
                    </a:lnTo>
                    <a:lnTo>
                      <a:pt x="7065" y="10629"/>
                    </a:lnTo>
                    <a:lnTo>
                      <a:pt x="7065" y="14019"/>
                    </a:lnTo>
                    <a:lnTo>
                      <a:pt x="6056" y="16724"/>
                    </a:lnTo>
                    <a:lnTo>
                      <a:pt x="5047" y="17524"/>
                    </a:lnTo>
                    <a:lnTo>
                      <a:pt x="10497" y="17981"/>
                    </a:lnTo>
                    <a:lnTo>
                      <a:pt x="14938" y="18514"/>
                    </a:lnTo>
                    <a:lnTo>
                      <a:pt x="20994" y="19619"/>
                    </a:lnTo>
                    <a:lnTo>
                      <a:pt x="21600" y="20076"/>
                    </a:lnTo>
                    <a:lnTo>
                      <a:pt x="20994" y="20914"/>
                    </a:lnTo>
                    <a:lnTo>
                      <a:pt x="18168" y="21600"/>
                    </a:lnTo>
                    <a:lnTo>
                      <a:pt x="16755" y="21181"/>
                    </a:lnTo>
                    <a:lnTo>
                      <a:pt x="15948" y="20305"/>
                    </a:lnTo>
                    <a:lnTo>
                      <a:pt x="13121" y="19581"/>
                    </a:lnTo>
                    <a:lnTo>
                      <a:pt x="8277" y="18743"/>
                    </a:lnTo>
                    <a:lnTo>
                      <a:pt x="5047" y="18514"/>
                    </a:lnTo>
                    <a:lnTo>
                      <a:pt x="1413" y="18514"/>
                    </a:lnTo>
                    <a:lnTo>
                      <a:pt x="1413" y="17829"/>
                    </a:lnTo>
                    <a:lnTo>
                      <a:pt x="2826" y="17105"/>
                    </a:lnTo>
                    <a:lnTo>
                      <a:pt x="4845" y="14667"/>
                    </a:lnTo>
                    <a:lnTo>
                      <a:pt x="5047" y="12152"/>
                    </a:lnTo>
                    <a:lnTo>
                      <a:pt x="5047" y="9867"/>
                    </a:lnTo>
                    <a:lnTo>
                      <a:pt x="4845" y="7048"/>
                    </a:lnTo>
                    <a:lnTo>
                      <a:pt x="3836" y="4571"/>
                    </a:lnTo>
                    <a:lnTo>
                      <a:pt x="1615" y="2743"/>
                    </a:lnTo>
                    <a:lnTo>
                      <a:pt x="0" y="1143"/>
                    </a:lnTo>
                    <a:lnTo>
                      <a:pt x="606" y="533"/>
                    </a:lnTo>
                    <a:lnTo>
                      <a:pt x="2221" y="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81" name="Shape"/>
              <p:cNvSpPr/>
              <p:nvPr/>
            </p:nvSpPr>
            <p:spPr>
              <a:xfrm>
                <a:off x="136525" y="542925"/>
                <a:ext cx="103188" cy="4683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97"/>
                    </a:moveTo>
                    <a:lnTo>
                      <a:pt x="0" y="297"/>
                    </a:lnTo>
                    <a:lnTo>
                      <a:pt x="2528" y="0"/>
                    </a:lnTo>
                    <a:lnTo>
                      <a:pt x="5745" y="0"/>
                    </a:lnTo>
                    <a:lnTo>
                      <a:pt x="8272" y="764"/>
                    </a:lnTo>
                    <a:lnTo>
                      <a:pt x="8732" y="1485"/>
                    </a:lnTo>
                    <a:lnTo>
                      <a:pt x="8272" y="3098"/>
                    </a:lnTo>
                    <a:lnTo>
                      <a:pt x="6434" y="5007"/>
                    </a:lnTo>
                    <a:lnTo>
                      <a:pt x="5745" y="8063"/>
                    </a:lnTo>
                    <a:lnTo>
                      <a:pt x="5515" y="10015"/>
                    </a:lnTo>
                    <a:lnTo>
                      <a:pt x="5515" y="10312"/>
                    </a:lnTo>
                    <a:lnTo>
                      <a:pt x="6204" y="13070"/>
                    </a:lnTo>
                    <a:lnTo>
                      <a:pt x="7353" y="14640"/>
                    </a:lnTo>
                    <a:lnTo>
                      <a:pt x="8272" y="15914"/>
                    </a:lnTo>
                    <a:lnTo>
                      <a:pt x="8043" y="16465"/>
                    </a:lnTo>
                    <a:lnTo>
                      <a:pt x="11260" y="17908"/>
                    </a:lnTo>
                    <a:lnTo>
                      <a:pt x="14936" y="18799"/>
                    </a:lnTo>
                    <a:lnTo>
                      <a:pt x="18383" y="19648"/>
                    </a:lnTo>
                    <a:lnTo>
                      <a:pt x="21600" y="20072"/>
                    </a:lnTo>
                    <a:lnTo>
                      <a:pt x="21600" y="20794"/>
                    </a:lnTo>
                    <a:lnTo>
                      <a:pt x="20221" y="21345"/>
                    </a:lnTo>
                    <a:lnTo>
                      <a:pt x="15855" y="21600"/>
                    </a:lnTo>
                    <a:lnTo>
                      <a:pt x="13098" y="21176"/>
                    </a:lnTo>
                    <a:lnTo>
                      <a:pt x="13098" y="20666"/>
                    </a:lnTo>
                    <a:lnTo>
                      <a:pt x="10570" y="18799"/>
                    </a:lnTo>
                    <a:lnTo>
                      <a:pt x="6204" y="17823"/>
                    </a:lnTo>
                    <a:lnTo>
                      <a:pt x="3217" y="16847"/>
                    </a:lnTo>
                    <a:lnTo>
                      <a:pt x="689" y="16338"/>
                    </a:lnTo>
                    <a:lnTo>
                      <a:pt x="1379" y="15659"/>
                    </a:lnTo>
                    <a:lnTo>
                      <a:pt x="2987" y="13877"/>
                    </a:lnTo>
                    <a:lnTo>
                      <a:pt x="2987" y="10567"/>
                    </a:lnTo>
                    <a:lnTo>
                      <a:pt x="2528" y="8190"/>
                    </a:lnTo>
                    <a:lnTo>
                      <a:pt x="2528" y="5814"/>
                    </a:lnTo>
                    <a:lnTo>
                      <a:pt x="2298" y="3268"/>
                    </a:lnTo>
                    <a:lnTo>
                      <a:pt x="0" y="1697"/>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grpSp>
        <p:grpSp>
          <p:nvGrpSpPr>
            <p:cNvPr id="789" name="Group"/>
            <p:cNvGrpSpPr/>
            <p:nvPr/>
          </p:nvGrpSpPr>
          <p:grpSpPr>
            <a:xfrm>
              <a:off x="212724" y="935037"/>
              <a:ext cx="215901" cy="742951"/>
              <a:chOff x="0" y="0"/>
              <a:chExt cx="215899" cy="742949"/>
            </a:xfrm>
          </p:grpSpPr>
          <p:sp>
            <p:nvSpPr>
              <p:cNvPr id="783" name="Shape"/>
              <p:cNvSpPr/>
              <p:nvPr/>
            </p:nvSpPr>
            <p:spPr>
              <a:xfrm>
                <a:off x="47625" y="0"/>
                <a:ext cx="103188" cy="1606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42"/>
                    </a:moveTo>
                    <a:lnTo>
                      <a:pt x="1800" y="4772"/>
                    </a:lnTo>
                    <a:lnTo>
                      <a:pt x="3825" y="2386"/>
                    </a:lnTo>
                    <a:lnTo>
                      <a:pt x="6300" y="753"/>
                    </a:lnTo>
                    <a:lnTo>
                      <a:pt x="8775" y="0"/>
                    </a:lnTo>
                    <a:lnTo>
                      <a:pt x="12375" y="251"/>
                    </a:lnTo>
                    <a:lnTo>
                      <a:pt x="14400" y="2009"/>
                    </a:lnTo>
                    <a:lnTo>
                      <a:pt x="16650" y="5274"/>
                    </a:lnTo>
                    <a:lnTo>
                      <a:pt x="17325" y="9544"/>
                    </a:lnTo>
                    <a:lnTo>
                      <a:pt x="17325" y="14442"/>
                    </a:lnTo>
                    <a:lnTo>
                      <a:pt x="21600" y="17707"/>
                    </a:lnTo>
                    <a:lnTo>
                      <a:pt x="21600" y="19214"/>
                    </a:lnTo>
                    <a:lnTo>
                      <a:pt x="21150" y="19340"/>
                    </a:lnTo>
                    <a:lnTo>
                      <a:pt x="16875" y="16326"/>
                    </a:lnTo>
                    <a:lnTo>
                      <a:pt x="15975" y="18460"/>
                    </a:lnTo>
                    <a:lnTo>
                      <a:pt x="13500" y="20470"/>
                    </a:lnTo>
                    <a:lnTo>
                      <a:pt x="11250" y="21349"/>
                    </a:lnTo>
                    <a:lnTo>
                      <a:pt x="7875" y="21600"/>
                    </a:lnTo>
                    <a:lnTo>
                      <a:pt x="3150" y="20093"/>
                    </a:lnTo>
                    <a:lnTo>
                      <a:pt x="1125" y="16828"/>
                    </a:lnTo>
                    <a:lnTo>
                      <a:pt x="0" y="13688"/>
                    </a:lnTo>
                    <a:lnTo>
                      <a:pt x="0" y="9042"/>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84" name="Shape"/>
              <p:cNvSpPr/>
              <p:nvPr/>
            </p:nvSpPr>
            <p:spPr>
              <a:xfrm>
                <a:off x="36512" y="173408"/>
                <a:ext cx="100013" cy="2593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48" y="1389"/>
                    </a:moveTo>
                    <a:lnTo>
                      <a:pt x="5934" y="463"/>
                    </a:lnTo>
                    <a:lnTo>
                      <a:pt x="8782" y="154"/>
                    </a:lnTo>
                    <a:lnTo>
                      <a:pt x="11868" y="0"/>
                    </a:lnTo>
                    <a:lnTo>
                      <a:pt x="15666" y="231"/>
                    </a:lnTo>
                    <a:lnTo>
                      <a:pt x="19701" y="1389"/>
                    </a:lnTo>
                    <a:lnTo>
                      <a:pt x="21600" y="3471"/>
                    </a:lnTo>
                    <a:lnTo>
                      <a:pt x="21600" y="6634"/>
                    </a:lnTo>
                    <a:lnTo>
                      <a:pt x="21125" y="9643"/>
                    </a:lnTo>
                    <a:lnTo>
                      <a:pt x="19226" y="14194"/>
                    </a:lnTo>
                    <a:lnTo>
                      <a:pt x="17327" y="17897"/>
                    </a:lnTo>
                    <a:lnTo>
                      <a:pt x="15666" y="20366"/>
                    </a:lnTo>
                    <a:lnTo>
                      <a:pt x="11393" y="21600"/>
                    </a:lnTo>
                    <a:lnTo>
                      <a:pt x="5934" y="21369"/>
                    </a:lnTo>
                    <a:lnTo>
                      <a:pt x="2848" y="19440"/>
                    </a:lnTo>
                    <a:lnTo>
                      <a:pt x="949" y="16586"/>
                    </a:lnTo>
                    <a:lnTo>
                      <a:pt x="237" y="13500"/>
                    </a:lnTo>
                    <a:lnTo>
                      <a:pt x="0" y="8717"/>
                    </a:lnTo>
                    <a:lnTo>
                      <a:pt x="712" y="5323"/>
                    </a:lnTo>
                    <a:lnTo>
                      <a:pt x="1662" y="2391"/>
                    </a:lnTo>
                    <a:lnTo>
                      <a:pt x="2848" y="1389"/>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85" name="Shape"/>
              <p:cNvSpPr/>
              <p:nvPr/>
            </p:nvSpPr>
            <p:spPr>
              <a:xfrm>
                <a:off x="0" y="173408"/>
                <a:ext cx="92076" cy="3165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94" y="63"/>
                    </a:moveTo>
                    <a:lnTo>
                      <a:pt x="20039" y="0"/>
                    </a:lnTo>
                    <a:lnTo>
                      <a:pt x="21600" y="884"/>
                    </a:lnTo>
                    <a:lnTo>
                      <a:pt x="18998" y="2084"/>
                    </a:lnTo>
                    <a:lnTo>
                      <a:pt x="15094" y="2779"/>
                    </a:lnTo>
                    <a:lnTo>
                      <a:pt x="11711" y="4358"/>
                    </a:lnTo>
                    <a:lnTo>
                      <a:pt x="8067" y="6568"/>
                    </a:lnTo>
                    <a:lnTo>
                      <a:pt x="6506" y="8653"/>
                    </a:lnTo>
                    <a:lnTo>
                      <a:pt x="5205" y="12063"/>
                    </a:lnTo>
                    <a:lnTo>
                      <a:pt x="6506" y="15284"/>
                    </a:lnTo>
                    <a:lnTo>
                      <a:pt x="8588" y="16800"/>
                    </a:lnTo>
                    <a:lnTo>
                      <a:pt x="6766" y="18379"/>
                    </a:lnTo>
                    <a:lnTo>
                      <a:pt x="5205" y="19642"/>
                    </a:lnTo>
                    <a:lnTo>
                      <a:pt x="5986" y="21600"/>
                    </a:lnTo>
                    <a:lnTo>
                      <a:pt x="3643" y="21474"/>
                    </a:lnTo>
                    <a:lnTo>
                      <a:pt x="1041" y="19832"/>
                    </a:lnTo>
                    <a:lnTo>
                      <a:pt x="0" y="18379"/>
                    </a:lnTo>
                    <a:lnTo>
                      <a:pt x="3123" y="16547"/>
                    </a:lnTo>
                    <a:lnTo>
                      <a:pt x="1822" y="14716"/>
                    </a:lnTo>
                    <a:lnTo>
                      <a:pt x="1041" y="11937"/>
                    </a:lnTo>
                    <a:lnTo>
                      <a:pt x="1041" y="8463"/>
                    </a:lnTo>
                    <a:lnTo>
                      <a:pt x="3123" y="4800"/>
                    </a:lnTo>
                    <a:lnTo>
                      <a:pt x="6506" y="2084"/>
                    </a:lnTo>
                    <a:lnTo>
                      <a:pt x="10149" y="695"/>
                    </a:lnTo>
                    <a:lnTo>
                      <a:pt x="15094" y="63"/>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86" name="Shape"/>
              <p:cNvSpPr/>
              <p:nvPr/>
            </p:nvSpPr>
            <p:spPr>
              <a:xfrm>
                <a:off x="125412" y="179771"/>
                <a:ext cx="90488" cy="3038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0" y="0"/>
                    </a:moveTo>
                    <a:lnTo>
                      <a:pt x="8848" y="0"/>
                    </a:lnTo>
                    <a:lnTo>
                      <a:pt x="15094" y="1651"/>
                    </a:lnTo>
                    <a:lnTo>
                      <a:pt x="21600" y="6407"/>
                    </a:lnTo>
                    <a:lnTo>
                      <a:pt x="21600" y="11824"/>
                    </a:lnTo>
                    <a:lnTo>
                      <a:pt x="18217" y="16382"/>
                    </a:lnTo>
                    <a:lnTo>
                      <a:pt x="21600" y="17967"/>
                    </a:lnTo>
                    <a:lnTo>
                      <a:pt x="21600" y="20147"/>
                    </a:lnTo>
                    <a:lnTo>
                      <a:pt x="18217" y="21600"/>
                    </a:lnTo>
                    <a:lnTo>
                      <a:pt x="14313" y="20279"/>
                    </a:lnTo>
                    <a:lnTo>
                      <a:pt x="12231" y="18165"/>
                    </a:lnTo>
                    <a:lnTo>
                      <a:pt x="7287" y="16580"/>
                    </a:lnTo>
                    <a:lnTo>
                      <a:pt x="12492" y="15193"/>
                    </a:lnTo>
                    <a:lnTo>
                      <a:pt x="15875" y="11824"/>
                    </a:lnTo>
                    <a:lnTo>
                      <a:pt x="15875" y="8587"/>
                    </a:lnTo>
                    <a:lnTo>
                      <a:pt x="12492" y="5417"/>
                    </a:lnTo>
                    <a:lnTo>
                      <a:pt x="6506" y="3039"/>
                    </a:lnTo>
                    <a:lnTo>
                      <a:pt x="0" y="1916"/>
                    </a:lnTo>
                    <a:lnTo>
                      <a:pt x="260" y="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87" name="Shape"/>
              <p:cNvSpPr/>
              <p:nvPr/>
            </p:nvSpPr>
            <p:spPr>
              <a:xfrm>
                <a:off x="36512" y="380224"/>
                <a:ext cx="92076" cy="3627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0" y="0"/>
                    </a:moveTo>
                    <a:lnTo>
                      <a:pt x="4629" y="882"/>
                    </a:lnTo>
                    <a:lnTo>
                      <a:pt x="5657" y="1763"/>
                    </a:lnTo>
                    <a:lnTo>
                      <a:pt x="6686" y="4904"/>
                    </a:lnTo>
                    <a:lnTo>
                      <a:pt x="7200" y="6998"/>
                    </a:lnTo>
                    <a:lnTo>
                      <a:pt x="7200" y="10580"/>
                    </a:lnTo>
                    <a:lnTo>
                      <a:pt x="6686" y="13996"/>
                    </a:lnTo>
                    <a:lnTo>
                      <a:pt x="5914" y="16696"/>
                    </a:lnTo>
                    <a:lnTo>
                      <a:pt x="5143" y="17522"/>
                    </a:lnTo>
                    <a:lnTo>
                      <a:pt x="10286" y="17963"/>
                    </a:lnTo>
                    <a:lnTo>
                      <a:pt x="14914" y="18514"/>
                    </a:lnTo>
                    <a:lnTo>
                      <a:pt x="20829" y="19616"/>
                    </a:lnTo>
                    <a:lnTo>
                      <a:pt x="21600" y="20057"/>
                    </a:lnTo>
                    <a:lnTo>
                      <a:pt x="21343" y="20884"/>
                    </a:lnTo>
                    <a:lnTo>
                      <a:pt x="18000" y="21600"/>
                    </a:lnTo>
                    <a:lnTo>
                      <a:pt x="16971" y="21159"/>
                    </a:lnTo>
                    <a:lnTo>
                      <a:pt x="15943" y="20278"/>
                    </a:lnTo>
                    <a:lnTo>
                      <a:pt x="13114" y="19561"/>
                    </a:lnTo>
                    <a:lnTo>
                      <a:pt x="7971" y="18735"/>
                    </a:lnTo>
                    <a:lnTo>
                      <a:pt x="4629" y="18514"/>
                    </a:lnTo>
                    <a:lnTo>
                      <a:pt x="1029" y="18514"/>
                    </a:lnTo>
                    <a:lnTo>
                      <a:pt x="1029" y="17853"/>
                    </a:lnTo>
                    <a:lnTo>
                      <a:pt x="2829" y="17027"/>
                    </a:lnTo>
                    <a:lnTo>
                      <a:pt x="4629" y="14657"/>
                    </a:lnTo>
                    <a:lnTo>
                      <a:pt x="5143" y="12122"/>
                    </a:lnTo>
                    <a:lnTo>
                      <a:pt x="4629" y="9863"/>
                    </a:lnTo>
                    <a:lnTo>
                      <a:pt x="4629" y="6998"/>
                    </a:lnTo>
                    <a:lnTo>
                      <a:pt x="3600" y="4518"/>
                    </a:lnTo>
                    <a:lnTo>
                      <a:pt x="1543" y="2755"/>
                    </a:lnTo>
                    <a:lnTo>
                      <a:pt x="0" y="1047"/>
                    </a:lnTo>
                    <a:lnTo>
                      <a:pt x="257" y="441"/>
                    </a:lnTo>
                    <a:lnTo>
                      <a:pt x="1800" y="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88" name="Shape"/>
              <p:cNvSpPr/>
              <p:nvPr/>
            </p:nvSpPr>
            <p:spPr>
              <a:xfrm>
                <a:off x="93662" y="380224"/>
                <a:ext cx="96838" cy="3261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3"/>
                    </a:moveTo>
                    <a:lnTo>
                      <a:pt x="0" y="306"/>
                    </a:lnTo>
                    <a:lnTo>
                      <a:pt x="2455" y="0"/>
                    </a:lnTo>
                    <a:lnTo>
                      <a:pt x="5891" y="0"/>
                    </a:lnTo>
                    <a:lnTo>
                      <a:pt x="8591" y="795"/>
                    </a:lnTo>
                    <a:lnTo>
                      <a:pt x="9082" y="1530"/>
                    </a:lnTo>
                    <a:lnTo>
                      <a:pt x="8591" y="3059"/>
                    </a:lnTo>
                    <a:lnTo>
                      <a:pt x="6627" y="5018"/>
                    </a:lnTo>
                    <a:lnTo>
                      <a:pt x="5891" y="8016"/>
                    </a:lnTo>
                    <a:lnTo>
                      <a:pt x="5400" y="10035"/>
                    </a:lnTo>
                    <a:lnTo>
                      <a:pt x="5400" y="10341"/>
                    </a:lnTo>
                    <a:lnTo>
                      <a:pt x="6382" y="13156"/>
                    </a:lnTo>
                    <a:lnTo>
                      <a:pt x="7364" y="14686"/>
                    </a:lnTo>
                    <a:lnTo>
                      <a:pt x="8591" y="15971"/>
                    </a:lnTo>
                    <a:lnTo>
                      <a:pt x="8100" y="16460"/>
                    </a:lnTo>
                    <a:lnTo>
                      <a:pt x="11291" y="17929"/>
                    </a:lnTo>
                    <a:lnTo>
                      <a:pt x="14727" y="18846"/>
                    </a:lnTo>
                    <a:lnTo>
                      <a:pt x="18655" y="19642"/>
                    </a:lnTo>
                    <a:lnTo>
                      <a:pt x="21600" y="20070"/>
                    </a:lnTo>
                    <a:lnTo>
                      <a:pt x="21600" y="20805"/>
                    </a:lnTo>
                    <a:lnTo>
                      <a:pt x="20127" y="21416"/>
                    </a:lnTo>
                    <a:lnTo>
                      <a:pt x="15955" y="21600"/>
                    </a:lnTo>
                    <a:lnTo>
                      <a:pt x="12764" y="21172"/>
                    </a:lnTo>
                    <a:lnTo>
                      <a:pt x="12764" y="20682"/>
                    </a:lnTo>
                    <a:lnTo>
                      <a:pt x="10555" y="18846"/>
                    </a:lnTo>
                    <a:lnTo>
                      <a:pt x="6382" y="17867"/>
                    </a:lnTo>
                    <a:lnTo>
                      <a:pt x="3191" y="16888"/>
                    </a:lnTo>
                    <a:lnTo>
                      <a:pt x="982" y="16338"/>
                    </a:lnTo>
                    <a:lnTo>
                      <a:pt x="1718" y="15665"/>
                    </a:lnTo>
                    <a:lnTo>
                      <a:pt x="2700" y="13890"/>
                    </a:lnTo>
                    <a:lnTo>
                      <a:pt x="2700" y="10525"/>
                    </a:lnTo>
                    <a:lnTo>
                      <a:pt x="2455" y="8138"/>
                    </a:lnTo>
                    <a:lnTo>
                      <a:pt x="2455" y="5813"/>
                    </a:lnTo>
                    <a:lnTo>
                      <a:pt x="1964" y="3243"/>
                    </a:lnTo>
                    <a:lnTo>
                      <a:pt x="0" y="1713"/>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grpSp>
        <p:grpSp>
          <p:nvGrpSpPr>
            <p:cNvPr id="796" name="Group"/>
            <p:cNvGrpSpPr/>
            <p:nvPr/>
          </p:nvGrpSpPr>
          <p:grpSpPr>
            <a:xfrm>
              <a:off x="0" y="1035049"/>
              <a:ext cx="150813" cy="546102"/>
              <a:chOff x="0" y="0"/>
              <a:chExt cx="150812" cy="546100"/>
            </a:xfrm>
          </p:grpSpPr>
          <p:sp>
            <p:nvSpPr>
              <p:cNvPr id="790" name="Shape"/>
              <p:cNvSpPr/>
              <p:nvPr/>
            </p:nvSpPr>
            <p:spPr>
              <a:xfrm>
                <a:off x="23812" y="0"/>
                <a:ext cx="92076" cy="1162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086"/>
                    </a:moveTo>
                    <a:lnTo>
                      <a:pt x="1525" y="4800"/>
                    </a:lnTo>
                    <a:lnTo>
                      <a:pt x="3558" y="2400"/>
                    </a:lnTo>
                    <a:lnTo>
                      <a:pt x="6099" y="1029"/>
                    </a:lnTo>
                    <a:lnTo>
                      <a:pt x="8894" y="0"/>
                    </a:lnTo>
                    <a:lnTo>
                      <a:pt x="11944" y="343"/>
                    </a:lnTo>
                    <a:lnTo>
                      <a:pt x="14231" y="2057"/>
                    </a:lnTo>
                    <a:lnTo>
                      <a:pt x="16264" y="5314"/>
                    </a:lnTo>
                    <a:lnTo>
                      <a:pt x="17026" y="9771"/>
                    </a:lnTo>
                    <a:lnTo>
                      <a:pt x="17026" y="14400"/>
                    </a:lnTo>
                    <a:lnTo>
                      <a:pt x="21600" y="17657"/>
                    </a:lnTo>
                    <a:lnTo>
                      <a:pt x="21600" y="19200"/>
                    </a:lnTo>
                    <a:lnTo>
                      <a:pt x="20838" y="19371"/>
                    </a:lnTo>
                    <a:lnTo>
                      <a:pt x="16772" y="16457"/>
                    </a:lnTo>
                    <a:lnTo>
                      <a:pt x="15501" y="18686"/>
                    </a:lnTo>
                    <a:lnTo>
                      <a:pt x="13214" y="20571"/>
                    </a:lnTo>
                    <a:lnTo>
                      <a:pt x="11181" y="21429"/>
                    </a:lnTo>
                    <a:lnTo>
                      <a:pt x="7624" y="21600"/>
                    </a:lnTo>
                    <a:lnTo>
                      <a:pt x="2795" y="20229"/>
                    </a:lnTo>
                    <a:lnTo>
                      <a:pt x="762" y="16971"/>
                    </a:lnTo>
                    <a:lnTo>
                      <a:pt x="0" y="13886"/>
                    </a:lnTo>
                    <a:lnTo>
                      <a:pt x="0" y="9086"/>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91" name="Shape"/>
              <p:cNvSpPr/>
              <p:nvPr/>
            </p:nvSpPr>
            <p:spPr>
              <a:xfrm>
                <a:off x="17462" y="124185"/>
                <a:ext cx="92076" cy="1910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86" y="1357"/>
                    </a:moveTo>
                    <a:lnTo>
                      <a:pt x="5657" y="417"/>
                    </a:lnTo>
                    <a:lnTo>
                      <a:pt x="8743" y="104"/>
                    </a:lnTo>
                    <a:lnTo>
                      <a:pt x="11571" y="0"/>
                    </a:lnTo>
                    <a:lnTo>
                      <a:pt x="15686" y="209"/>
                    </a:lnTo>
                    <a:lnTo>
                      <a:pt x="20057" y="1357"/>
                    </a:lnTo>
                    <a:lnTo>
                      <a:pt x="21600" y="3548"/>
                    </a:lnTo>
                    <a:lnTo>
                      <a:pt x="21600" y="6574"/>
                    </a:lnTo>
                    <a:lnTo>
                      <a:pt x="21600" y="9600"/>
                    </a:lnTo>
                    <a:lnTo>
                      <a:pt x="19286" y="14191"/>
                    </a:lnTo>
                    <a:lnTo>
                      <a:pt x="17743" y="17948"/>
                    </a:lnTo>
                    <a:lnTo>
                      <a:pt x="15686" y="20348"/>
                    </a:lnTo>
                    <a:lnTo>
                      <a:pt x="11571" y="21600"/>
                    </a:lnTo>
                    <a:lnTo>
                      <a:pt x="5657" y="21287"/>
                    </a:lnTo>
                    <a:lnTo>
                      <a:pt x="2829" y="19409"/>
                    </a:lnTo>
                    <a:lnTo>
                      <a:pt x="1029" y="16591"/>
                    </a:lnTo>
                    <a:lnTo>
                      <a:pt x="0" y="13357"/>
                    </a:lnTo>
                    <a:lnTo>
                      <a:pt x="0" y="8765"/>
                    </a:lnTo>
                    <a:lnTo>
                      <a:pt x="771" y="5426"/>
                    </a:lnTo>
                    <a:lnTo>
                      <a:pt x="2057" y="2400"/>
                    </a:lnTo>
                    <a:lnTo>
                      <a:pt x="3086" y="1357"/>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92" name="Shape"/>
              <p:cNvSpPr/>
              <p:nvPr/>
            </p:nvSpPr>
            <p:spPr>
              <a:xfrm>
                <a:off x="0" y="124185"/>
                <a:ext cx="92076" cy="2356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39" y="85"/>
                    </a:moveTo>
                    <a:lnTo>
                      <a:pt x="19821" y="0"/>
                    </a:lnTo>
                    <a:lnTo>
                      <a:pt x="21600" y="935"/>
                    </a:lnTo>
                    <a:lnTo>
                      <a:pt x="18805" y="2126"/>
                    </a:lnTo>
                    <a:lnTo>
                      <a:pt x="15247" y="2891"/>
                    </a:lnTo>
                    <a:lnTo>
                      <a:pt x="11689" y="4422"/>
                    </a:lnTo>
                    <a:lnTo>
                      <a:pt x="7878" y="6633"/>
                    </a:lnTo>
                    <a:lnTo>
                      <a:pt x="6353" y="8674"/>
                    </a:lnTo>
                    <a:lnTo>
                      <a:pt x="5082" y="12076"/>
                    </a:lnTo>
                    <a:lnTo>
                      <a:pt x="6353" y="15307"/>
                    </a:lnTo>
                    <a:lnTo>
                      <a:pt x="7878" y="16838"/>
                    </a:lnTo>
                    <a:lnTo>
                      <a:pt x="6861" y="18454"/>
                    </a:lnTo>
                    <a:lnTo>
                      <a:pt x="5082" y="19729"/>
                    </a:lnTo>
                    <a:lnTo>
                      <a:pt x="6099" y="21600"/>
                    </a:lnTo>
                    <a:lnTo>
                      <a:pt x="3304" y="21515"/>
                    </a:lnTo>
                    <a:lnTo>
                      <a:pt x="762" y="19899"/>
                    </a:lnTo>
                    <a:lnTo>
                      <a:pt x="0" y="18454"/>
                    </a:lnTo>
                    <a:lnTo>
                      <a:pt x="2795" y="16583"/>
                    </a:lnTo>
                    <a:lnTo>
                      <a:pt x="2033" y="14797"/>
                    </a:lnTo>
                    <a:lnTo>
                      <a:pt x="762" y="11906"/>
                    </a:lnTo>
                    <a:lnTo>
                      <a:pt x="762" y="8504"/>
                    </a:lnTo>
                    <a:lnTo>
                      <a:pt x="2795" y="4932"/>
                    </a:lnTo>
                    <a:lnTo>
                      <a:pt x="6353" y="2126"/>
                    </a:lnTo>
                    <a:lnTo>
                      <a:pt x="9911" y="765"/>
                    </a:lnTo>
                    <a:lnTo>
                      <a:pt x="14739" y="85"/>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93" name="Shape"/>
              <p:cNvSpPr/>
              <p:nvPr/>
            </p:nvSpPr>
            <p:spPr>
              <a:xfrm>
                <a:off x="58737" y="130554"/>
                <a:ext cx="92076" cy="2213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20" y="90"/>
                    </a:moveTo>
                    <a:lnTo>
                      <a:pt x="8848" y="0"/>
                    </a:lnTo>
                    <a:lnTo>
                      <a:pt x="15094" y="1627"/>
                    </a:lnTo>
                    <a:lnTo>
                      <a:pt x="21600" y="6326"/>
                    </a:lnTo>
                    <a:lnTo>
                      <a:pt x="21600" y="11749"/>
                    </a:lnTo>
                    <a:lnTo>
                      <a:pt x="18477" y="16358"/>
                    </a:lnTo>
                    <a:lnTo>
                      <a:pt x="21600" y="17985"/>
                    </a:lnTo>
                    <a:lnTo>
                      <a:pt x="21600" y="20064"/>
                    </a:lnTo>
                    <a:lnTo>
                      <a:pt x="18477" y="21600"/>
                    </a:lnTo>
                    <a:lnTo>
                      <a:pt x="14313" y="20244"/>
                    </a:lnTo>
                    <a:lnTo>
                      <a:pt x="12231" y="18166"/>
                    </a:lnTo>
                    <a:lnTo>
                      <a:pt x="7287" y="16539"/>
                    </a:lnTo>
                    <a:lnTo>
                      <a:pt x="12752" y="15183"/>
                    </a:lnTo>
                    <a:lnTo>
                      <a:pt x="15875" y="11749"/>
                    </a:lnTo>
                    <a:lnTo>
                      <a:pt x="15875" y="8586"/>
                    </a:lnTo>
                    <a:lnTo>
                      <a:pt x="12752" y="5332"/>
                    </a:lnTo>
                    <a:lnTo>
                      <a:pt x="6506" y="2982"/>
                    </a:lnTo>
                    <a:lnTo>
                      <a:pt x="0" y="1898"/>
                    </a:lnTo>
                    <a:lnTo>
                      <a:pt x="520" y="9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94" name="Shape"/>
              <p:cNvSpPr/>
              <p:nvPr/>
            </p:nvSpPr>
            <p:spPr>
              <a:xfrm>
                <a:off x="17462" y="277030"/>
                <a:ext cx="92076" cy="2690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7" y="0"/>
                    </a:moveTo>
                    <a:lnTo>
                      <a:pt x="4886" y="888"/>
                    </a:lnTo>
                    <a:lnTo>
                      <a:pt x="5657" y="1775"/>
                    </a:lnTo>
                    <a:lnTo>
                      <a:pt x="6686" y="4956"/>
                    </a:lnTo>
                    <a:lnTo>
                      <a:pt x="7200" y="7027"/>
                    </a:lnTo>
                    <a:lnTo>
                      <a:pt x="7200" y="10652"/>
                    </a:lnTo>
                    <a:lnTo>
                      <a:pt x="6686" y="13981"/>
                    </a:lnTo>
                    <a:lnTo>
                      <a:pt x="5914" y="16718"/>
                    </a:lnTo>
                    <a:lnTo>
                      <a:pt x="5143" y="17532"/>
                    </a:lnTo>
                    <a:lnTo>
                      <a:pt x="10543" y="17975"/>
                    </a:lnTo>
                    <a:lnTo>
                      <a:pt x="14914" y="18493"/>
                    </a:lnTo>
                    <a:lnTo>
                      <a:pt x="20829" y="19677"/>
                    </a:lnTo>
                    <a:lnTo>
                      <a:pt x="21600" y="20047"/>
                    </a:lnTo>
                    <a:lnTo>
                      <a:pt x="21343" y="20934"/>
                    </a:lnTo>
                    <a:lnTo>
                      <a:pt x="18000" y="21600"/>
                    </a:lnTo>
                    <a:lnTo>
                      <a:pt x="16971" y="21156"/>
                    </a:lnTo>
                    <a:lnTo>
                      <a:pt x="15943" y="20268"/>
                    </a:lnTo>
                    <a:lnTo>
                      <a:pt x="13114" y="19529"/>
                    </a:lnTo>
                    <a:lnTo>
                      <a:pt x="7971" y="18789"/>
                    </a:lnTo>
                    <a:lnTo>
                      <a:pt x="4886" y="18493"/>
                    </a:lnTo>
                    <a:lnTo>
                      <a:pt x="1029" y="18493"/>
                    </a:lnTo>
                    <a:lnTo>
                      <a:pt x="1029" y="17827"/>
                    </a:lnTo>
                    <a:lnTo>
                      <a:pt x="2829" y="17088"/>
                    </a:lnTo>
                    <a:lnTo>
                      <a:pt x="4886" y="14647"/>
                    </a:lnTo>
                    <a:lnTo>
                      <a:pt x="5143" y="12132"/>
                    </a:lnTo>
                    <a:lnTo>
                      <a:pt x="4886" y="9912"/>
                    </a:lnTo>
                    <a:lnTo>
                      <a:pt x="4886" y="7027"/>
                    </a:lnTo>
                    <a:lnTo>
                      <a:pt x="3600" y="4586"/>
                    </a:lnTo>
                    <a:lnTo>
                      <a:pt x="1543" y="2737"/>
                    </a:lnTo>
                    <a:lnTo>
                      <a:pt x="0" y="1110"/>
                    </a:lnTo>
                    <a:lnTo>
                      <a:pt x="257" y="592"/>
                    </a:lnTo>
                    <a:lnTo>
                      <a:pt x="2057" y="0"/>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sp>
            <p:nvSpPr>
              <p:cNvPr id="795" name="Shape"/>
              <p:cNvSpPr/>
              <p:nvPr/>
            </p:nvSpPr>
            <p:spPr>
              <a:xfrm>
                <a:off x="47625" y="277030"/>
                <a:ext cx="92076" cy="242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31"/>
                    </a:moveTo>
                    <a:lnTo>
                      <a:pt x="0" y="412"/>
                    </a:lnTo>
                    <a:lnTo>
                      <a:pt x="2082" y="0"/>
                    </a:lnTo>
                    <a:lnTo>
                      <a:pt x="5725" y="0"/>
                    </a:lnTo>
                    <a:lnTo>
                      <a:pt x="8067" y="824"/>
                    </a:lnTo>
                    <a:lnTo>
                      <a:pt x="8588" y="1566"/>
                    </a:lnTo>
                    <a:lnTo>
                      <a:pt x="8067" y="3050"/>
                    </a:lnTo>
                    <a:lnTo>
                      <a:pt x="6506" y="5029"/>
                    </a:lnTo>
                    <a:lnTo>
                      <a:pt x="5725" y="8079"/>
                    </a:lnTo>
                    <a:lnTo>
                      <a:pt x="5205" y="10058"/>
                    </a:lnTo>
                    <a:lnTo>
                      <a:pt x="5205" y="10388"/>
                    </a:lnTo>
                    <a:lnTo>
                      <a:pt x="5725" y="13108"/>
                    </a:lnTo>
                    <a:lnTo>
                      <a:pt x="7027" y="14757"/>
                    </a:lnTo>
                    <a:lnTo>
                      <a:pt x="8067" y="15994"/>
                    </a:lnTo>
                    <a:lnTo>
                      <a:pt x="7807" y="16489"/>
                    </a:lnTo>
                    <a:lnTo>
                      <a:pt x="10930" y="17973"/>
                    </a:lnTo>
                    <a:lnTo>
                      <a:pt x="14573" y="18879"/>
                    </a:lnTo>
                    <a:lnTo>
                      <a:pt x="18477" y="19704"/>
                    </a:lnTo>
                    <a:lnTo>
                      <a:pt x="21600" y="20116"/>
                    </a:lnTo>
                    <a:lnTo>
                      <a:pt x="21600" y="20776"/>
                    </a:lnTo>
                    <a:lnTo>
                      <a:pt x="20039" y="21435"/>
                    </a:lnTo>
                    <a:lnTo>
                      <a:pt x="15614" y="21600"/>
                    </a:lnTo>
                    <a:lnTo>
                      <a:pt x="12752" y="21188"/>
                    </a:lnTo>
                    <a:lnTo>
                      <a:pt x="12752" y="20693"/>
                    </a:lnTo>
                    <a:lnTo>
                      <a:pt x="10149" y="18879"/>
                    </a:lnTo>
                    <a:lnTo>
                      <a:pt x="5725" y="17890"/>
                    </a:lnTo>
                    <a:lnTo>
                      <a:pt x="2863" y="16901"/>
                    </a:lnTo>
                    <a:lnTo>
                      <a:pt x="781" y="16324"/>
                    </a:lnTo>
                    <a:lnTo>
                      <a:pt x="1301" y="15747"/>
                    </a:lnTo>
                    <a:lnTo>
                      <a:pt x="2863" y="13933"/>
                    </a:lnTo>
                    <a:lnTo>
                      <a:pt x="2863" y="10635"/>
                    </a:lnTo>
                    <a:lnTo>
                      <a:pt x="2082" y="8162"/>
                    </a:lnTo>
                    <a:lnTo>
                      <a:pt x="2082" y="5853"/>
                    </a:lnTo>
                    <a:lnTo>
                      <a:pt x="2082" y="3215"/>
                    </a:lnTo>
                    <a:lnTo>
                      <a:pt x="0" y="1731"/>
                    </a:lnTo>
                    <a:close/>
                  </a:path>
                </a:pathLst>
              </a:custGeom>
              <a:solidFill>
                <a:srgbClr val="000000"/>
              </a:solidFill>
              <a:ln w="9525" cap="flat">
                <a:noFill/>
                <a:round/>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marL="40639" marR="40639" defTabSz="914400">
                  <a:defRPr sz="1200">
                    <a:solidFill>
                      <a:srgbClr val="6E695A"/>
                    </a:solidFill>
                    <a:uFill>
                      <a:solidFill>
                        <a:srgbClr val="6E695A"/>
                      </a:solidFill>
                    </a:uFill>
                  </a:defRPr>
                </a:pPr>
              </a:p>
            </p:txBody>
          </p:sp>
        </p:grpSp>
      </p:gr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9" name="Church’s Missionary Plan"/>
          <p:cNvSpPr txBox="1"/>
          <p:nvPr>
            <p:ph type="title"/>
          </p:nvPr>
        </p:nvSpPr>
        <p:spPr>
          <a:prstGeom prst="rect">
            <a:avLst/>
          </a:prstGeom>
        </p:spPr>
        <p:txBody>
          <a:bodyPr/>
          <a:lstStyle/>
          <a:p>
            <a:pPr/>
            <a:r>
              <a:t>Church’s Missionary Plan</a:t>
            </a:r>
          </a:p>
        </p:txBody>
      </p:sp>
      <p:sp>
        <p:nvSpPr>
          <p:cNvPr id="800" name="Lord will you at this time restore the Kingdom to Israel?"/>
          <p:cNvSpPr txBox="1"/>
          <p:nvPr>
            <p:ph type="body" sz="half" idx="1"/>
          </p:nvPr>
        </p:nvSpPr>
        <p:spPr>
          <a:xfrm>
            <a:off x="1270000" y="3042829"/>
            <a:ext cx="10464800" cy="2558904"/>
          </a:xfrm>
          <a:prstGeom prst="rect">
            <a:avLst/>
          </a:prstGeom>
        </p:spPr>
        <p:txBody>
          <a:bodyPr/>
          <a:lstStyle>
            <a:lvl1pPr marL="0" indent="0">
              <a:buSzTx/>
              <a:buNone/>
              <a:defRPr sz="4200"/>
            </a:lvl1pPr>
          </a:lstStyle>
          <a:p>
            <a:pPr/>
            <a:r>
              <a:t>Lord will you at this time restore the Kingdom to Israel?</a:t>
            </a: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2" name="Jesus’ Missionary Plan"/>
          <p:cNvSpPr txBox="1"/>
          <p:nvPr>
            <p:ph type="title"/>
          </p:nvPr>
        </p:nvSpPr>
        <p:spPr>
          <a:prstGeom prst="rect">
            <a:avLst/>
          </a:prstGeom>
        </p:spPr>
        <p:txBody>
          <a:bodyPr/>
          <a:lstStyle/>
          <a:p>
            <a:pPr/>
            <a:r>
              <a:t>Jesus’ Missionary Plan</a:t>
            </a:r>
          </a:p>
        </p:txBody>
      </p:sp>
      <p:sp>
        <p:nvSpPr>
          <p:cNvPr id="803" name="Lord will you at this time restore the Kingdom to Israel?…"/>
          <p:cNvSpPr txBox="1"/>
          <p:nvPr>
            <p:ph type="body" idx="1"/>
          </p:nvPr>
        </p:nvSpPr>
        <p:spPr>
          <a:prstGeom prst="rect">
            <a:avLst/>
          </a:prstGeom>
        </p:spPr>
        <p:txBody>
          <a:bodyPr/>
          <a:lstStyle/>
          <a:p>
            <a:pPr>
              <a:buBlip>
                <a:blip r:embed="rId2"/>
              </a:buBlip>
              <a:defRPr sz="4200"/>
            </a:pPr>
            <a:r>
              <a:t>Lord will you at this time restore the Kingdom to Israel?</a:t>
            </a:r>
          </a:p>
          <a:p>
            <a:pPr marL="381000" indent="-381000">
              <a:buFont typeface="Baskerville"/>
              <a:buBlip>
                <a:blip r:embed="rId2"/>
              </a:buBlip>
              <a:defRPr sz="4200">
                <a:solidFill>
                  <a:srgbClr val="FF2600"/>
                </a:solidFill>
                <a:uFill>
                  <a:solidFill>
                    <a:srgbClr val="6E695A"/>
                  </a:solidFill>
                </a:uFill>
              </a:defRPr>
            </a:pPr>
            <a:r>
              <a:t>You will be my witnesses in Jerusalem, Judea, Samaria, ends of the earth.</a:t>
            </a:r>
          </a:p>
          <a:p>
            <a:pPr marL="519363" indent="-519363">
              <a:buBlip>
                <a:blip r:embed="rId2"/>
              </a:buBlip>
            </a:pPr>
            <a:r>
              <a:rPr sz="4200"/>
              <a:t>She who is at Babylon, who is likewise chosen, sends you greetings . . .</a:t>
            </a:r>
            <a:r>
              <a:rPr sz="4200">
                <a:uFill>
                  <a:solidFill>
                    <a:srgbClr val="6E695A"/>
                  </a:solidFill>
                </a:uFill>
              </a:rPr>
              <a:t> </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5" name="Jesus’ Missionary Plan"/>
          <p:cNvSpPr txBox="1"/>
          <p:nvPr>
            <p:ph type="title"/>
          </p:nvPr>
        </p:nvSpPr>
        <p:spPr>
          <a:prstGeom prst="rect">
            <a:avLst/>
          </a:prstGeom>
        </p:spPr>
        <p:txBody>
          <a:bodyPr/>
          <a:lstStyle/>
          <a:p>
            <a:pPr/>
            <a:r>
              <a:t>Jesus’ Missionary Plan</a:t>
            </a:r>
          </a:p>
        </p:txBody>
      </p:sp>
      <p:sp>
        <p:nvSpPr>
          <p:cNvPr id="806" name="Peter, an apostle of Jesus Christ, To those who are elect exiles of the dispersion . . . according to the foreknowledge of God the Father, in the sanctification of the Spirit, for obedience to Jesus Christ and for sprinkling with blood. (1 Peter 1)"/>
          <p:cNvSpPr txBox="1"/>
          <p:nvPr/>
        </p:nvSpPr>
        <p:spPr>
          <a:xfrm>
            <a:off x="1549670" y="2602554"/>
            <a:ext cx="9372601" cy="4114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defTabSz="914400">
              <a:buClr>
                <a:srgbClr val="000000"/>
              </a:buClr>
              <a:buFont typeface="Baskerville"/>
              <a:defRPr i="1" sz="4800">
                <a:solidFill>
                  <a:srgbClr val="000000"/>
                </a:solidFill>
                <a:uFill>
                  <a:solidFill>
                    <a:srgbClr val="000000"/>
                  </a:solidFill>
                </a:uFill>
                <a:latin typeface="Baskerville"/>
                <a:ea typeface="Baskerville"/>
                <a:cs typeface="Baskerville"/>
                <a:sym typeface="Baskerville"/>
              </a:defRPr>
            </a:pPr>
            <a:r>
              <a:t>Peter, an apostle of Jesus Christ, </a:t>
            </a:r>
            <a:r>
              <a:rPr u="sng">
                <a:solidFill>
                  <a:srgbClr val="0433FF"/>
                </a:solidFill>
              </a:rPr>
              <a:t>To those who are elect exiles of the dispersion . . . according to the foreknowledge of God the Father,</a:t>
            </a:r>
            <a:r>
              <a:t> in the sanctification of the Spirit, for obedience to Jesus Christ and for sprinkling with blood. (1 Peter 1)</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0" name="Problem or Plan"/>
          <p:cNvSpPr txBox="1"/>
          <p:nvPr>
            <p:ph type="title"/>
          </p:nvPr>
        </p:nvSpPr>
        <p:spPr>
          <a:prstGeom prst="rect">
            <a:avLst/>
          </a:prstGeom>
        </p:spPr>
        <p:txBody>
          <a:bodyPr/>
          <a:lstStyle/>
          <a:p>
            <a:pPr/>
            <a:r>
              <a:t>Problem or Plan</a:t>
            </a:r>
          </a:p>
        </p:txBody>
      </p:sp>
      <p:sp>
        <p:nvSpPr>
          <p:cNvPr id="811" name="Problem:  Peter, an apostle of Jesus Christ, To God’s elect, strangers in this world, scattered throughout . . . (NIV)…"/>
          <p:cNvSpPr txBox="1"/>
          <p:nvPr>
            <p:ph type="body" idx="1"/>
          </p:nvPr>
        </p:nvSpPr>
        <p:spPr>
          <a:xfrm>
            <a:off x="1116331" y="2466406"/>
            <a:ext cx="10772138" cy="5842001"/>
          </a:xfrm>
          <a:prstGeom prst="rect">
            <a:avLst/>
          </a:prstGeom>
        </p:spPr>
        <p:txBody>
          <a:bodyPr/>
          <a:lstStyle/>
          <a:p>
            <a:pPr marL="313689" indent="-313689">
              <a:buFont typeface="Baskerville"/>
              <a:buBlip>
                <a:blip r:embed="rId3"/>
              </a:buBlip>
            </a:pPr>
            <a:r>
              <a:t>Problem</a:t>
            </a:r>
            <a:r>
              <a:t>:  Peter, an apostle of Jesus Christ, To God’s </a:t>
            </a:r>
            <a:r>
              <a:rPr i="1">
                <a:solidFill>
                  <a:srgbClr val="5E30EB"/>
                </a:solidFill>
                <a:uFill>
                  <a:solidFill>
                    <a:srgbClr val="5E30EB"/>
                  </a:solidFill>
                </a:uFill>
                <a:latin typeface="Baskerville"/>
                <a:ea typeface="Baskerville"/>
                <a:cs typeface="Baskerville"/>
                <a:sym typeface="Baskerville"/>
              </a:rPr>
              <a:t>elect, strangers</a:t>
            </a:r>
            <a:r>
              <a:rPr i="1">
                <a:latin typeface="Baskerville"/>
                <a:ea typeface="Baskerville"/>
                <a:cs typeface="Baskerville"/>
                <a:sym typeface="Baskerville"/>
              </a:rPr>
              <a:t> </a:t>
            </a:r>
            <a:r>
              <a:t>in this world, scattered throughout . . . (NIV)</a:t>
            </a:r>
          </a:p>
          <a:p>
            <a:pPr marL="313689" indent="-313689">
              <a:buFont typeface="Baskerville"/>
              <a:buBlip>
                <a:blip r:embed="rId3"/>
              </a:buBlip>
            </a:pPr>
            <a:r>
              <a:t>Plan</a:t>
            </a:r>
            <a:r>
              <a:rPr i="1">
                <a:latin typeface="Baskerville"/>
                <a:ea typeface="Baskerville"/>
                <a:cs typeface="Baskerville"/>
                <a:sym typeface="Baskerville"/>
              </a:rPr>
              <a:t>:</a:t>
            </a:r>
            <a:r>
              <a:t>  Peter, an apostle of Jesus Christ, To those who are </a:t>
            </a:r>
            <a:r>
              <a:rPr i="1">
                <a:solidFill>
                  <a:srgbClr val="5E30EB"/>
                </a:solidFill>
                <a:uFill>
                  <a:solidFill>
                    <a:srgbClr val="5E30EB"/>
                  </a:solidFill>
                </a:uFill>
                <a:latin typeface="Baskerville"/>
                <a:ea typeface="Baskerville"/>
                <a:cs typeface="Baskerville"/>
                <a:sym typeface="Baskerville"/>
              </a:rPr>
              <a:t>elect exiles</a:t>
            </a:r>
            <a:r>
              <a:rPr i="1">
                <a:latin typeface="Baskerville"/>
                <a:ea typeface="Baskerville"/>
                <a:cs typeface="Baskerville"/>
                <a:sym typeface="Baskerville"/>
              </a:rPr>
              <a:t> </a:t>
            </a:r>
            <a:r>
              <a:t>of the dispersion . . . (ESV)</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1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8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81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811">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11"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You are the Christ"/>
          <p:cNvSpPr txBox="1"/>
          <p:nvPr>
            <p:ph type="title"/>
          </p:nvPr>
        </p:nvSpPr>
        <p:spPr>
          <a:prstGeom prst="rect">
            <a:avLst/>
          </a:prstGeom>
        </p:spPr>
        <p:txBody>
          <a:bodyPr/>
          <a:lstStyle>
            <a:lvl1pPr defTabSz="587022">
              <a:defRPr sz="7000">
                <a:solidFill>
                  <a:srgbClr val="000000"/>
                </a:solidFill>
                <a:uFill>
                  <a:solidFill>
                    <a:srgbClr val="000000"/>
                  </a:solidFill>
                </a:uFill>
              </a:defRPr>
            </a:lvl1pPr>
          </a:lstStyle>
          <a:p>
            <a:pPr/>
            <a:r>
              <a:t>You are the Christ</a:t>
            </a:r>
          </a:p>
        </p:txBody>
      </p:sp>
      <p:pic>
        <p:nvPicPr>
          <p:cNvPr id="185" name="1024px-Banyas_BW_2.JPG" descr="1024px-Banyas_BW_2.JPG"/>
          <p:cNvPicPr>
            <a:picLocks noChangeAspect="1"/>
          </p:cNvPicPr>
          <p:nvPr/>
        </p:nvPicPr>
        <p:blipFill>
          <a:blip r:embed="rId2">
            <a:extLst/>
          </a:blip>
          <a:stretch>
            <a:fillRect/>
          </a:stretch>
        </p:blipFill>
        <p:spPr>
          <a:xfrm>
            <a:off x="1553100" y="2258617"/>
            <a:ext cx="9898600" cy="9753601"/>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5" name="Problem or Plan"/>
          <p:cNvSpPr txBox="1"/>
          <p:nvPr>
            <p:ph type="title"/>
          </p:nvPr>
        </p:nvSpPr>
        <p:spPr>
          <a:prstGeom prst="rect">
            <a:avLst/>
          </a:prstGeom>
        </p:spPr>
        <p:txBody>
          <a:bodyPr/>
          <a:lstStyle/>
          <a:p>
            <a:pPr/>
            <a:r>
              <a:t>Problem or Plan</a:t>
            </a:r>
          </a:p>
        </p:txBody>
      </p:sp>
      <p:sp>
        <p:nvSpPr>
          <p:cNvPr id="816" name="Oval"/>
          <p:cNvSpPr/>
          <p:nvPr/>
        </p:nvSpPr>
        <p:spPr>
          <a:xfrm>
            <a:off x="3259168" y="3713305"/>
            <a:ext cx="596494" cy="406131"/>
          </a:xfrm>
          <a:prstGeom prst="ellipse">
            <a:avLst/>
          </a:prstGeom>
          <a:solidFill>
            <a:schemeClr val="accent4">
              <a:satOff val="13285"/>
              <a:lumOff val="10059"/>
            </a:schemeClr>
          </a:solidFill>
          <a:ln w="38100">
            <a:solidFill>
              <a:srgbClr val="3E231A"/>
            </a:solidFill>
            <a:miter lim="400000"/>
          </a:ln>
          <a:effectLst>
            <a:outerShdw sx="100000" sy="100000" kx="0" ky="0" algn="b" rotWithShape="0" blurRad="50800" dist="25400" dir="5400000">
              <a:srgbClr val="000000">
                <a:alpha val="25000"/>
              </a:srgbClr>
            </a:outerShdw>
          </a:effectLst>
        </p:spPr>
        <p:txBody>
          <a:bodyPr lIns="50800" tIns="50800" rIns="50800" bIns="50800" anchor="ctr"/>
          <a:lstStyle/>
          <a:p>
            <a:pPr>
              <a:defRPr sz="3000">
                <a:solidFill>
                  <a:srgbClr val="FFFFFF"/>
                </a:solidFill>
                <a:effectLst>
                  <a:outerShdw sx="100000" sy="100000" kx="0" ky="0" algn="b" rotWithShape="0" blurRad="76200" dist="12700" dir="5400000">
                    <a:srgbClr val="000000">
                      <a:alpha val="50000"/>
                    </a:srgbClr>
                  </a:outerShdw>
                </a:effectLst>
              </a:defRPr>
            </a:pPr>
          </a:p>
        </p:txBody>
      </p:sp>
      <p:sp>
        <p:nvSpPr>
          <p:cNvPr id="817" name="Problem:  Peter, an apostle of Jesus Christ, To God’s elect, strangers in this world, scattered throughout . . . (NIV)…"/>
          <p:cNvSpPr txBox="1"/>
          <p:nvPr>
            <p:ph type="body" idx="1"/>
          </p:nvPr>
        </p:nvSpPr>
        <p:spPr>
          <a:xfrm>
            <a:off x="1116331" y="2466406"/>
            <a:ext cx="10772138" cy="5842001"/>
          </a:xfrm>
          <a:prstGeom prst="rect">
            <a:avLst/>
          </a:prstGeom>
        </p:spPr>
        <p:txBody>
          <a:bodyPr/>
          <a:lstStyle/>
          <a:p>
            <a:pPr marL="313689" indent="-313689">
              <a:buFont typeface="Baskerville"/>
              <a:buBlip>
                <a:blip r:embed="rId3"/>
              </a:buBlip>
            </a:pPr>
            <a:r>
              <a:t>Problem</a:t>
            </a:r>
            <a:r>
              <a:t>:  Peter, an apostle of Jesus Christ, To God’s </a:t>
            </a:r>
            <a:r>
              <a:rPr i="1">
                <a:solidFill>
                  <a:srgbClr val="5E30EB"/>
                </a:solidFill>
                <a:uFill>
                  <a:solidFill>
                    <a:srgbClr val="5E30EB"/>
                  </a:solidFill>
                </a:uFill>
                <a:latin typeface="Baskerville"/>
                <a:ea typeface="Baskerville"/>
                <a:cs typeface="Baskerville"/>
                <a:sym typeface="Baskerville"/>
              </a:rPr>
              <a:t>elect, strangers</a:t>
            </a:r>
            <a:r>
              <a:rPr i="1">
                <a:latin typeface="Baskerville"/>
                <a:ea typeface="Baskerville"/>
                <a:cs typeface="Baskerville"/>
                <a:sym typeface="Baskerville"/>
              </a:rPr>
              <a:t> </a:t>
            </a:r>
            <a:r>
              <a:t>in this world, scattered throughout . . . (NIV)</a:t>
            </a:r>
          </a:p>
          <a:p>
            <a:pPr marL="313689" indent="-313689">
              <a:buFont typeface="Baskerville"/>
              <a:buBlip>
                <a:blip r:embed="rId3"/>
              </a:buBlip>
            </a:pPr>
            <a:r>
              <a:t>Plan</a:t>
            </a:r>
            <a:r>
              <a:rPr i="1">
                <a:latin typeface="Baskerville"/>
                <a:ea typeface="Baskerville"/>
                <a:cs typeface="Baskerville"/>
                <a:sym typeface="Baskerville"/>
              </a:rPr>
              <a:t>:</a:t>
            </a:r>
            <a:r>
              <a:t>  Peter, an apostle of Jesus Christ, To those who are </a:t>
            </a:r>
            <a:r>
              <a:rPr i="1">
                <a:solidFill>
                  <a:srgbClr val="5E30EB"/>
                </a:solidFill>
                <a:uFill>
                  <a:solidFill>
                    <a:srgbClr val="5E30EB"/>
                  </a:solidFill>
                </a:uFill>
                <a:latin typeface="Baskerville"/>
                <a:ea typeface="Baskerville"/>
                <a:cs typeface="Baskerville"/>
                <a:sym typeface="Baskerville"/>
              </a:rPr>
              <a:t>elect exiles</a:t>
            </a:r>
            <a:r>
              <a:rPr i="1">
                <a:latin typeface="Baskerville"/>
                <a:ea typeface="Baskerville"/>
                <a:cs typeface="Baskerville"/>
                <a:sym typeface="Baskerville"/>
              </a:rPr>
              <a:t> </a:t>
            </a:r>
            <a:r>
              <a:t>of the dispersion . . . (ESV)</a:t>
            </a:r>
          </a:p>
          <a:p>
            <a:pPr marL="313689" indent="-313689">
              <a:buBlip>
                <a:blip r:embed="rId3"/>
              </a:buBlip>
            </a:pPr>
            <a:r>
              <a:t>Note the “comma”</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1" name="As you Go"/>
          <p:cNvSpPr txBox="1"/>
          <p:nvPr>
            <p:ph type="title"/>
          </p:nvPr>
        </p:nvSpPr>
        <p:spPr>
          <a:prstGeom prst="rect">
            <a:avLst/>
          </a:prstGeom>
        </p:spPr>
        <p:txBody>
          <a:bodyPr/>
          <a:lstStyle/>
          <a:p>
            <a:pPr/>
            <a:r>
              <a:t>As you Go</a:t>
            </a:r>
          </a:p>
        </p:txBody>
      </p:sp>
      <p:sp>
        <p:nvSpPr>
          <p:cNvPr id="822" name="Going (following Jesus) will inevitably take us beyond (outside) our religious comfort zones."/>
          <p:cNvSpPr txBox="1"/>
          <p:nvPr>
            <p:ph type="body" idx="1"/>
          </p:nvPr>
        </p:nvSpPr>
        <p:spPr>
          <a:xfrm>
            <a:off x="1270000" y="2512066"/>
            <a:ext cx="10464800" cy="5286336"/>
          </a:xfrm>
          <a:prstGeom prst="rect">
            <a:avLst/>
          </a:prstGeom>
        </p:spPr>
        <p:txBody>
          <a:bodyPr/>
          <a:lstStyle/>
          <a:p>
            <a:pPr marL="0" indent="0" algn="ctr">
              <a:buSzTx/>
              <a:buNone/>
              <a:defRPr sz="4400"/>
            </a:pPr>
            <a:r>
              <a:t>Going (following Jesus) will inevitably take us beyond (outside) our religious comfort zones.</a:t>
            </a:r>
          </a:p>
          <a:p>
            <a:pPr marL="0" indent="0" algn="ctr">
              <a:buSzTx/>
              <a:buNone/>
              <a:defRPr sz="4400"/>
            </a:pPr>
          </a:p>
          <a:p>
            <a:pPr marL="0" indent="0" algn="ctr">
              <a:buSzTx/>
              <a:buNone/>
              <a:defRPr sz="4400"/>
            </a:pP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4" name="As you Go"/>
          <p:cNvSpPr txBox="1"/>
          <p:nvPr>
            <p:ph type="title"/>
          </p:nvPr>
        </p:nvSpPr>
        <p:spPr>
          <a:prstGeom prst="rect">
            <a:avLst/>
          </a:prstGeom>
        </p:spPr>
        <p:txBody>
          <a:bodyPr/>
          <a:lstStyle/>
          <a:p>
            <a:pPr/>
            <a:r>
              <a:t>As you Go</a:t>
            </a:r>
          </a:p>
        </p:txBody>
      </p:sp>
      <p:sp>
        <p:nvSpPr>
          <p:cNvPr id="825" name="Going (following Jesus) will inevitably take us beyond (outside) our religious comfort zones.…"/>
          <p:cNvSpPr txBox="1"/>
          <p:nvPr>
            <p:ph type="body" idx="1"/>
          </p:nvPr>
        </p:nvSpPr>
        <p:spPr>
          <a:xfrm>
            <a:off x="1270000" y="2512066"/>
            <a:ext cx="10464800" cy="5286336"/>
          </a:xfrm>
          <a:prstGeom prst="rect">
            <a:avLst/>
          </a:prstGeom>
        </p:spPr>
        <p:txBody>
          <a:bodyPr/>
          <a:lstStyle/>
          <a:p>
            <a:pPr marL="0" indent="0" algn="ctr">
              <a:buSzTx/>
              <a:buNone/>
              <a:defRPr sz="4400"/>
            </a:pPr>
            <a:r>
              <a:t>Going (following Jesus) will inevitably take us beyond (outside) our religious comfort zones.</a:t>
            </a:r>
          </a:p>
          <a:p>
            <a:pPr marL="0" indent="0" algn="ctr">
              <a:buSzTx/>
              <a:buNone/>
              <a:defRPr sz="4400"/>
            </a:pPr>
          </a:p>
          <a:p>
            <a:pPr marL="0" indent="0" algn="ctr">
              <a:buSzTx/>
              <a:buNone/>
              <a:defRPr sz="4400"/>
            </a:pPr>
            <a:r>
              <a:t>“I am with you always”</a:t>
            </a:r>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7" name="The Great Promise"/>
          <p:cNvSpPr txBox="1"/>
          <p:nvPr>
            <p:ph type="title"/>
          </p:nvPr>
        </p:nvSpPr>
        <p:spPr>
          <a:prstGeom prst="rect">
            <a:avLst/>
          </a:prstGeom>
        </p:spPr>
        <p:txBody>
          <a:bodyPr/>
          <a:lstStyle/>
          <a:p>
            <a:pPr/>
            <a:r>
              <a:t>The Great Promise</a:t>
            </a:r>
          </a:p>
        </p:txBody>
      </p:sp>
      <p:sp>
        <p:nvSpPr>
          <p:cNvPr id="828" name="“Repent and be baptized every one of you in the name of Jesus Christ for the forgiveness of your sins, and you will receive the gift of the Holy Spirit. For the promise is for you and for your children and for all who are far off, everyone whom the Lord "/>
          <p:cNvSpPr txBox="1"/>
          <p:nvPr/>
        </p:nvSpPr>
        <p:spPr>
          <a:xfrm>
            <a:off x="1053777" y="2692399"/>
            <a:ext cx="10897246" cy="436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“Repent and be baptized every one of you in the name of Jesus Christ for the forgiveness of your sins, and you will receive the gift of the Holy Spirit. For the promise is for you and for your children and for all who are far off, everyone whom the Lord our God calls to himself.”</a:t>
            </a: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0" name="Jesus’ Missionary Plan"/>
          <p:cNvSpPr txBox="1"/>
          <p:nvPr>
            <p:ph type="title"/>
          </p:nvPr>
        </p:nvSpPr>
        <p:spPr>
          <a:prstGeom prst="rect">
            <a:avLst/>
          </a:prstGeom>
        </p:spPr>
        <p:txBody>
          <a:bodyPr/>
          <a:lstStyle/>
          <a:p>
            <a:pPr/>
            <a:r>
              <a:t>Jesus’ Missionary Plan</a:t>
            </a:r>
          </a:p>
        </p:txBody>
      </p:sp>
      <p:sp>
        <p:nvSpPr>
          <p:cNvPr id="831" name="Learning on the go"/>
          <p:cNvSpPr txBox="1"/>
          <p:nvPr/>
        </p:nvSpPr>
        <p:spPr>
          <a:xfrm>
            <a:off x="4189548" y="2427996"/>
            <a:ext cx="4121672"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tabLst>
                <a:tab pos="457200" algn="l"/>
                <a:tab pos="914400" algn="l"/>
                <a:tab pos="1371600" algn="l"/>
              </a:tabLst>
              <a:defRPr sz="3800">
                <a:solidFill>
                  <a:srgbClr val="000000"/>
                </a:solidFill>
              </a:defRPr>
            </a:lvl1pPr>
          </a:lstStyle>
          <a:p>
            <a:pPr/>
            <a:r>
              <a:t>Learning on the go</a:t>
            </a:r>
          </a:p>
        </p:txBody>
      </p:sp>
      <p:sp>
        <p:nvSpPr>
          <p:cNvPr id="832" name="Rectangle"/>
          <p:cNvSpPr/>
          <p:nvPr/>
        </p:nvSpPr>
        <p:spPr>
          <a:xfrm>
            <a:off x="3696333" y="3942826"/>
            <a:ext cx="5342546" cy="5067892"/>
          </a:xfrm>
          <a:prstGeom prst="rect">
            <a:avLst/>
          </a:prstGeom>
          <a:blipFill>
            <a:blip r:embed="rId2"/>
          </a:blipFill>
          <a:ln w="12700">
            <a:miter lim="400000"/>
          </a:ln>
          <a:effectLst>
            <a:outerShdw sx="100000" sy="100000" kx="0" ky="0" algn="b" rotWithShape="0" blurRad="50800" dist="25400" dir="5400000">
              <a:srgbClr val="000000">
                <a:alpha val="25000"/>
              </a:srgbClr>
            </a:outerShdw>
          </a:effectLst>
        </p:spPr>
        <p:txBody>
          <a:bodyPr lIns="50800" tIns="50800" rIns="50800" bIns="50800" anchor="ctr"/>
          <a:lstStyle/>
          <a:p>
            <a:pPr>
              <a:defRPr sz="3000">
                <a:solidFill>
                  <a:srgbClr val="FFFFFF"/>
                </a:solidFill>
                <a:effectLst>
                  <a:outerShdw sx="100000" sy="100000" kx="0" ky="0" algn="b" rotWithShape="0" blurRad="76200" dist="12700" dir="5400000">
                    <a:srgbClr val="000000">
                      <a:alpha val="50000"/>
                    </a:srgbClr>
                  </a:outerShdw>
                </a:effectLst>
              </a:defRPr>
            </a:pPr>
          </a:p>
        </p:txBody>
      </p:sp>
      <p:sp>
        <p:nvSpPr>
          <p:cNvPr id="833" name="Unconscious incompetence"/>
          <p:cNvSpPr txBox="1"/>
          <p:nvPr/>
        </p:nvSpPr>
        <p:spPr>
          <a:xfrm>
            <a:off x="4308192" y="3883767"/>
            <a:ext cx="4388416"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tabLst>
                <a:tab pos="457200" algn="l"/>
                <a:tab pos="914400" algn="l"/>
                <a:tab pos="1371600" algn="l"/>
              </a:tabLst>
              <a:defRPr sz="2900">
                <a:solidFill>
                  <a:srgbClr val="FFFB00"/>
                </a:solidFill>
                <a:latin typeface="Cambria"/>
                <a:ea typeface="Cambria"/>
                <a:cs typeface="Cambria"/>
                <a:sym typeface="Cambria"/>
              </a:defRPr>
            </a:lvl1pPr>
          </a:lstStyle>
          <a:p>
            <a:pPr/>
            <a:r>
              <a:t>Unconscious incompetence</a:t>
            </a:r>
          </a:p>
        </p:txBody>
      </p:sp>
      <p:sp>
        <p:nvSpPr>
          <p:cNvPr id="834" name="Conscious incompetence"/>
          <p:cNvSpPr txBox="1"/>
          <p:nvPr/>
        </p:nvSpPr>
        <p:spPr>
          <a:xfrm rot="5397825">
            <a:off x="6841786" y="6210071"/>
            <a:ext cx="3989004"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tabLst>
                <a:tab pos="457200" algn="l"/>
                <a:tab pos="914400" algn="l"/>
                <a:tab pos="1371600" algn="l"/>
              </a:tabLst>
              <a:defRPr sz="2900">
                <a:solidFill>
                  <a:srgbClr val="FFFB00"/>
                </a:solidFill>
                <a:latin typeface="Cambria"/>
                <a:ea typeface="Cambria"/>
                <a:cs typeface="Cambria"/>
                <a:sym typeface="Cambria"/>
              </a:defRPr>
            </a:lvl1pPr>
          </a:lstStyle>
          <a:p>
            <a:pPr/>
            <a:r>
              <a:t>Conscious incompetence</a:t>
            </a:r>
          </a:p>
        </p:txBody>
      </p:sp>
      <p:sp>
        <p:nvSpPr>
          <p:cNvPr id="835" name="Conscious competence"/>
          <p:cNvSpPr txBox="1"/>
          <p:nvPr/>
        </p:nvSpPr>
        <p:spPr>
          <a:xfrm rot="21600000">
            <a:off x="4661836" y="8400926"/>
            <a:ext cx="3681128"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tabLst>
                <a:tab pos="457200" algn="l"/>
                <a:tab pos="914400" algn="l"/>
                <a:tab pos="1371600" algn="l"/>
              </a:tabLst>
              <a:defRPr sz="2900">
                <a:solidFill>
                  <a:srgbClr val="FFFB00"/>
                </a:solidFill>
                <a:latin typeface="Cambria"/>
                <a:ea typeface="Cambria"/>
                <a:cs typeface="Cambria"/>
                <a:sym typeface="Cambria"/>
              </a:defRPr>
            </a:lvl1pPr>
          </a:lstStyle>
          <a:p>
            <a:pPr/>
            <a:r>
              <a:t>Conscious competence</a:t>
            </a:r>
          </a:p>
        </p:txBody>
      </p:sp>
      <p:sp>
        <p:nvSpPr>
          <p:cNvPr id="836" name="Unconscious competence"/>
          <p:cNvSpPr txBox="1"/>
          <p:nvPr/>
        </p:nvSpPr>
        <p:spPr>
          <a:xfrm rot="16200000">
            <a:off x="1868859" y="6210072"/>
            <a:ext cx="4080539"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tabLst>
                <a:tab pos="457200" algn="l"/>
                <a:tab pos="914400" algn="l"/>
                <a:tab pos="1371600" algn="l"/>
              </a:tabLst>
              <a:defRPr sz="2900">
                <a:solidFill>
                  <a:srgbClr val="FFFB00"/>
                </a:solidFill>
                <a:latin typeface="Cambria"/>
                <a:ea typeface="Cambria"/>
                <a:cs typeface="Cambria"/>
                <a:sym typeface="Cambria"/>
              </a:defRPr>
            </a:lvl1pPr>
          </a:lstStyle>
          <a:p>
            <a:pPr/>
            <a:r>
              <a:t>Unconscious competence</a:t>
            </a:r>
          </a:p>
        </p:txBody>
      </p:sp>
      <p:sp>
        <p:nvSpPr>
          <p:cNvPr id="837" name="Line"/>
          <p:cNvSpPr/>
          <p:nvPr/>
        </p:nvSpPr>
        <p:spPr>
          <a:xfrm>
            <a:off x="8386906" y="4955858"/>
            <a:ext cx="1" cy="3041828"/>
          </a:xfrm>
          <a:prstGeom prst="line">
            <a:avLst/>
          </a:prstGeom>
          <a:ln w="38100">
            <a:solidFill>
              <a:schemeClr val="accent5"/>
            </a:solidFill>
            <a:miter lim="400000"/>
            <a:tailEnd type="stealth"/>
          </a:ln>
        </p:spPr>
        <p:txBody>
          <a:bodyPr lIns="50800" tIns="50800" rIns="50800" bIns="50800" anchor="ctr"/>
          <a:lstStyle/>
          <a:p>
            <a:pPr>
              <a:defRPr sz="3000"/>
            </a:pPr>
          </a:p>
        </p:txBody>
      </p:sp>
      <p:sp>
        <p:nvSpPr>
          <p:cNvPr id="838" name="Line"/>
          <p:cNvSpPr/>
          <p:nvPr/>
        </p:nvSpPr>
        <p:spPr>
          <a:xfrm flipV="1">
            <a:off x="4333431" y="5044758"/>
            <a:ext cx="1" cy="3041828"/>
          </a:xfrm>
          <a:prstGeom prst="line">
            <a:avLst/>
          </a:prstGeom>
          <a:ln w="38100">
            <a:solidFill>
              <a:schemeClr val="accent5"/>
            </a:solidFill>
            <a:miter lim="400000"/>
            <a:tailEnd type="stealth"/>
          </a:ln>
        </p:spPr>
        <p:txBody>
          <a:bodyPr lIns="50800" tIns="50800" rIns="50800" bIns="50800" anchor="ctr"/>
          <a:lstStyle/>
          <a:p>
            <a:pPr>
              <a:defRPr sz="3000"/>
            </a:pPr>
          </a:p>
        </p:txBody>
      </p:sp>
      <p:sp>
        <p:nvSpPr>
          <p:cNvPr id="839" name="Line"/>
          <p:cNvSpPr/>
          <p:nvPr/>
        </p:nvSpPr>
        <p:spPr>
          <a:xfrm flipH="1">
            <a:off x="4729469" y="8212814"/>
            <a:ext cx="3041829" cy="1"/>
          </a:xfrm>
          <a:prstGeom prst="line">
            <a:avLst/>
          </a:prstGeom>
          <a:ln w="38100">
            <a:solidFill>
              <a:schemeClr val="accent5"/>
            </a:solidFill>
            <a:miter lim="400000"/>
            <a:tailEnd type="stealth"/>
          </a:ln>
        </p:spPr>
        <p:txBody>
          <a:bodyPr lIns="50800" tIns="50800" rIns="50800" bIns="50800" anchor="ctr"/>
          <a:lstStyle/>
          <a:p>
            <a:pPr>
              <a:defRPr sz="3000"/>
            </a:pPr>
          </a:p>
        </p:txBody>
      </p:sp>
      <p:sp>
        <p:nvSpPr>
          <p:cNvPr id="840" name="Line"/>
          <p:cNvSpPr/>
          <p:nvPr/>
        </p:nvSpPr>
        <p:spPr>
          <a:xfrm>
            <a:off x="4981486" y="4731209"/>
            <a:ext cx="3041828" cy="1"/>
          </a:xfrm>
          <a:prstGeom prst="line">
            <a:avLst/>
          </a:prstGeom>
          <a:ln w="38100">
            <a:solidFill>
              <a:schemeClr val="accent5"/>
            </a:solidFill>
            <a:miter lim="400000"/>
            <a:tailEnd type="stealth"/>
          </a:ln>
        </p:spPr>
        <p:txBody>
          <a:bodyPr lIns="50800" tIns="50800" rIns="50800" bIns="50800" anchor="ctr"/>
          <a:lstStyle/>
          <a:p>
            <a:pPr>
              <a:defRPr sz="3000"/>
            </a:pPr>
          </a:p>
        </p:txBody>
      </p:sp>
      <p:sp>
        <p:nvSpPr>
          <p:cNvPr id="841" name="Discipleship…"/>
          <p:cNvSpPr txBox="1"/>
          <p:nvPr/>
        </p:nvSpPr>
        <p:spPr>
          <a:xfrm>
            <a:off x="4972856" y="5359171"/>
            <a:ext cx="2713957" cy="223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00FDFF"/>
                </a:solidFill>
              </a:defRPr>
            </a:pPr>
            <a:r>
              <a:t>Discipleship</a:t>
            </a:r>
          </a:p>
          <a:p>
            <a:pPr>
              <a:defRPr>
                <a:solidFill>
                  <a:srgbClr val="00FDFF"/>
                </a:solidFill>
              </a:defRPr>
            </a:pPr>
            <a:r>
              <a:t>Square</a:t>
            </a:r>
          </a:p>
          <a:p>
            <a:pPr>
              <a:defRPr>
                <a:solidFill>
                  <a:srgbClr val="00FDFF"/>
                </a:solidFill>
              </a:defRPr>
            </a:pPr>
            <a:r>
              <a:t>2Timothy 2:2</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3" name="“All authority in heaven and on earth has been given to me.”"/>
          <p:cNvSpPr txBox="1"/>
          <p:nvPr>
            <p:ph type="title"/>
          </p:nvPr>
        </p:nvSpPr>
        <p:spPr>
          <a:prstGeom prst="rect">
            <a:avLst/>
          </a:prstGeom>
        </p:spPr>
        <p:txBody>
          <a:bodyPr/>
          <a:lstStyle>
            <a:lvl1pPr defTabSz="414781">
              <a:defRPr sz="5112"/>
            </a:lvl1pPr>
          </a:lstStyle>
          <a:p>
            <a:pPr/>
            <a:r>
              <a:t>“All authority in heaven and on earth has been given to me.”</a:t>
            </a:r>
          </a:p>
        </p:txBody>
      </p:sp>
      <p:sp>
        <p:nvSpPr>
          <p:cNvPr id="844" name="We proceed into the world as Royal Priests with the Authority of our Lord Jesus.…"/>
          <p:cNvSpPr txBox="1"/>
          <p:nvPr>
            <p:ph type="body" idx="1"/>
          </p:nvPr>
        </p:nvSpPr>
        <p:spPr>
          <a:prstGeom prst="rect">
            <a:avLst/>
          </a:prstGeom>
        </p:spPr>
        <p:txBody>
          <a:bodyPr/>
          <a:lstStyle/>
          <a:p>
            <a:pPr lvl="1">
              <a:buBlip>
                <a:blip r:embed="rId2"/>
              </a:buBlip>
            </a:pPr>
            <a:r>
              <a:t>We proceed into the world as Royal Priests with the Authority of our Lord Jesus.</a:t>
            </a:r>
          </a:p>
          <a:p>
            <a:pPr lvl="1">
              <a:buBlip>
                <a:blip r:embed="rId2"/>
              </a:buBlip>
            </a:pPr>
            <a:r>
              <a:t>Priests connect the Lord with people and people with the Lord.</a:t>
            </a:r>
          </a:p>
          <a:p>
            <a:pPr lvl="3">
              <a:buBlip>
                <a:blip r:embed="rId2"/>
              </a:buBlip>
            </a:pPr>
            <a:r>
              <a:t>Pray</a:t>
            </a:r>
          </a:p>
          <a:p>
            <a:pPr lvl="4">
              <a:buBlip>
                <a:blip r:embed="rId2"/>
              </a:buBlip>
            </a:pPr>
            <a:r>
              <a:t>Partner</a:t>
            </a:r>
          </a:p>
          <a:p>
            <a:pPr lvl="6">
              <a:buBlip>
                <a:blip r:embed="rId2"/>
              </a:buBlip>
            </a:pPr>
            <a:r>
              <a:t>Proclaim</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6" name="Jesus’ Missionary Plan"/>
          <p:cNvSpPr txBox="1"/>
          <p:nvPr>
            <p:ph type="title"/>
          </p:nvPr>
        </p:nvSpPr>
        <p:spPr>
          <a:xfrm>
            <a:off x="1270000" y="751731"/>
            <a:ext cx="10464800" cy="1285100"/>
          </a:xfrm>
          <a:prstGeom prst="rect">
            <a:avLst/>
          </a:prstGeom>
        </p:spPr>
        <p:txBody>
          <a:bodyPr/>
          <a:lstStyle>
            <a:lvl1pPr defTabSz="490727">
              <a:defRPr sz="6048"/>
            </a:lvl1pPr>
          </a:lstStyle>
          <a:p>
            <a:pPr/>
            <a:r>
              <a:t>Jesus’ Missionary Plan</a:t>
            </a:r>
          </a:p>
        </p:txBody>
      </p:sp>
      <p:sp>
        <p:nvSpPr>
          <p:cNvPr id="847" name="Post-Churched Non-Christians (Nones) tend to gather around relationships more than shared beliefs.…"/>
          <p:cNvSpPr txBox="1"/>
          <p:nvPr/>
        </p:nvSpPr>
        <p:spPr>
          <a:xfrm>
            <a:off x="1207169" y="2692399"/>
            <a:ext cx="10590462" cy="609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69900" indent="-469900" algn="l" defTabSz="457200">
              <a:buSzPct val="25000"/>
              <a:buBlip>
                <a:blip r:embed="rId2"/>
              </a:buBlip>
              <a:defRPr sz="3800">
                <a:solidFill>
                  <a:srgbClr val="000000"/>
                </a:solidFill>
                <a:latin typeface="Cambria"/>
                <a:ea typeface="Cambria"/>
                <a:cs typeface="Cambria"/>
                <a:sym typeface="Cambria"/>
              </a:defRPr>
            </a:pPr>
            <a:r>
              <a:rPr>
                <a:latin typeface="+mn-lt"/>
                <a:ea typeface="+mn-ea"/>
                <a:cs typeface="+mn-cs"/>
                <a:sym typeface="Papyrus"/>
              </a:rPr>
              <a:t>Post-Churched Non-Christians (Nones) tend to gather around relationships more than shared beliefs. </a:t>
            </a:r>
            <a:endParaRPr>
              <a:latin typeface="+mn-lt"/>
              <a:ea typeface="+mn-ea"/>
              <a:cs typeface="+mn-cs"/>
              <a:sym typeface="Papyrus"/>
            </a:endParaRPr>
          </a:p>
          <a:p>
            <a:pPr lvl="1" algn="l" defTabSz="457200">
              <a:defRPr sz="3800">
                <a:solidFill>
                  <a:srgbClr val="000000"/>
                </a:solidFill>
                <a:latin typeface="Cambria"/>
                <a:ea typeface="Cambria"/>
                <a:cs typeface="Cambria"/>
                <a:sym typeface="Cambria"/>
              </a:defRPr>
            </a:pPr>
            <a:r>
              <a:rPr>
                <a:latin typeface="+mn-lt"/>
                <a:ea typeface="+mn-ea"/>
                <a:cs typeface="+mn-cs"/>
                <a:sym typeface="Papyrus"/>
              </a:rPr>
              <a:t> </a:t>
            </a:r>
            <a:endParaRPr>
              <a:latin typeface="+mn-lt"/>
              <a:ea typeface="+mn-ea"/>
              <a:cs typeface="+mn-cs"/>
              <a:sym typeface="Papyrus"/>
            </a:endParaRPr>
          </a:p>
          <a:p>
            <a:pPr defTabSz="457200">
              <a:defRPr sz="3800">
                <a:solidFill>
                  <a:srgbClr val="000000"/>
                </a:solidFill>
                <a:latin typeface="Cambria"/>
                <a:ea typeface="Cambria"/>
                <a:cs typeface="Cambria"/>
                <a:sym typeface="Cambria"/>
              </a:defRPr>
            </a:pPr>
            <a:r>
              <a:rPr>
                <a:latin typeface="+mn-lt"/>
                <a:ea typeface="+mn-ea"/>
                <a:cs typeface="+mn-cs"/>
                <a:sym typeface="Papyrus"/>
              </a:rPr>
              <a:t>Churched Order:  Believe—&gt; Behave —&gt;Belong</a:t>
            </a:r>
            <a:endParaRPr>
              <a:latin typeface="+mn-lt"/>
              <a:ea typeface="+mn-ea"/>
              <a:cs typeface="+mn-cs"/>
              <a:sym typeface="Papyrus"/>
            </a:endParaRPr>
          </a:p>
          <a:p>
            <a:pPr defTabSz="457200">
              <a:defRPr sz="3800">
                <a:solidFill>
                  <a:srgbClr val="000000"/>
                </a:solidFill>
                <a:latin typeface="Cambria"/>
                <a:ea typeface="Cambria"/>
                <a:cs typeface="Cambria"/>
                <a:sym typeface="Cambria"/>
              </a:defRPr>
            </a:pPr>
            <a:r>
              <a:rPr>
                <a:latin typeface="+mn-lt"/>
                <a:ea typeface="+mn-ea"/>
                <a:cs typeface="+mn-cs"/>
                <a:sym typeface="Papyrus"/>
              </a:rPr>
              <a:t>  </a:t>
            </a:r>
            <a:endParaRPr>
              <a:latin typeface="+mn-lt"/>
              <a:ea typeface="+mn-ea"/>
              <a:cs typeface="+mn-cs"/>
              <a:sym typeface="Papyrus"/>
            </a:endParaRPr>
          </a:p>
          <a:p>
            <a:pPr defTabSz="457200">
              <a:defRPr sz="3800">
                <a:solidFill>
                  <a:srgbClr val="000000"/>
                </a:solidFill>
                <a:latin typeface="Cambria"/>
                <a:ea typeface="Cambria"/>
                <a:cs typeface="Cambria"/>
                <a:sym typeface="Cambria"/>
              </a:defRPr>
            </a:pPr>
            <a:r>
              <a:rPr>
                <a:latin typeface="+mn-lt"/>
                <a:ea typeface="+mn-ea"/>
                <a:cs typeface="+mn-cs"/>
                <a:sym typeface="Papyrus"/>
              </a:rPr>
              <a:t>“Nones” Order:  Belong—&gt;Behave—&gt;Believe</a:t>
            </a:r>
            <a:endParaRPr>
              <a:latin typeface="+mn-lt"/>
              <a:ea typeface="+mn-ea"/>
              <a:cs typeface="+mn-cs"/>
              <a:sym typeface="Papyrus"/>
            </a:endParaRP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9" name="Relationships Matter"/>
          <p:cNvSpPr txBox="1"/>
          <p:nvPr>
            <p:ph type="title"/>
          </p:nvPr>
        </p:nvSpPr>
        <p:spPr>
          <a:prstGeom prst="rect">
            <a:avLst/>
          </a:prstGeom>
        </p:spPr>
        <p:txBody>
          <a:bodyPr/>
          <a:lstStyle/>
          <a:p>
            <a:pPr/>
            <a:r>
              <a:t>Relationships Matter</a:t>
            </a:r>
          </a:p>
        </p:txBody>
      </p:sp>
      <p:sp>
        <p:nvSpPr>
          <p:cNvPr id="850" name="Relationships center in truly loving my neighbor…"/>
          <p:cNvSpPr txBox="1"/>
          <p:nvPr>
            <p:ph type="body" idx="1"/>
          </p:nvPr>
        </p:nvSpPr>
        <p:spPr>
          <a:xfrm>
            <a:off x="1270000" y="2474526"/>
            <a:ext cx="10464800" cy="5441666"/>
          </a:xfrm>
          <a:prstGeom prst="rect">
            <a:avLst/>
          </a:prstGeom>
        </p:spPr>
        <p:txBody>
          <a:bodyPr/>
          <a:lstStyle/>
          <a:p>
            <a:pPr>
              <a:lnSpc>
                <a:spcPts val="6200"/>
              </a:lnSpc>
              <a:buBlip>
                <a:blip r:embed="rId2"/>
              </a:buBlip>
            </a:pPr>
            <a:r>
              <a:t>Relationships center in truly loving my neighbor</a:t>
            </a:r>
          </a:p>
          <a:p>
            <a:pPr>
              <a:lnSpc>
                <a:spcPts val="6200"/>
              </a:lnSpc>
              <a:buBlip>
                <a:blip r:embed="rId2"/>
              </a:buBlip>
            </a:pPr>
            <a:r>
              <a:t>Relationships require genuine commitment</a:t>
            </a:r>
          </a:p>
          <a:p>
            <a:pPr>
              <a:lnSpc>
                <a:spcPts val="6200"/>
              </a:lnSpc>
              <a:buBlip>
                <a:blip r:embed="rId2"/>
              </a:buBlip>
            </a:pPr>
            <a:r>
              <a:t>Relationships mean doing life together:  Get to know and be known </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2" name="When and Where"/>
          <p:cNvSpPr txBox="1"/>
          <p:nvPr>
            <p:ph type="title"/>
          </p:nvPr>
        </p:nvSpPr>
        <p:spPr>
          <a:prstGeom prst="rect">
            <a:avLst/>
          </a:prstGeom>
        </p:spPr>
        <p:txBody>
          <a:bodyPr/>
          <a:lstStyle/>
          <a:p>
            <a:pPr/>
            <a:r>
              <a:t>When and Where</a:t>
            </a:r>
          </a:p>
        </p:txBody>
      </p:sp>
      <p:pic>
        <p:nvPicPr>
          <p:cNvPr id="853" name="image.png" descr="image.png"/>
          <p:cNvPicPr>
            <a:picLocks noChangeAspect="1"/>
          </p:cNvPicPr>
          <p:nvPr/>
        </p:nvPicPr>
        <p:blipFill>
          <a:blip r:embed="rId2">
            <a:extLst/>
          </a:blip>
          <a:srcRect l="23118" t="0" r="19154" b="0"/>
          <a:stretch>
            <a:fillRect/>
          </a:stretch>
        </p:blipFill>
        <p:spPr>
          <a:xfrm>
            <a:off x="1035446" y="6019800"/>
            <a:ext cx="2166938" cy="2646363"/>
          </a:xfrm>
          <a:prstGeom prst="rect">
            <a:avLst/>
          </a:prstGeom>
          <a:ln w="12700">
            <a:miter lim="400000"/>
          </a:ln>
          <a:effectLst>
            <a:outerShdw sx="100000" sy="100000" kx="0" ky="0" algn="b" rotWithShape="0" blurRad="63500" dist="139698" dir="2700000">
              <a:srgbClr val="808080"/>
            </a:outerShdw>
          </a:effectLst>
        </p:spPr>
      </p:pic>
      <p:pic>
        <p:nvPicPr>
          <p:cNvPr id="854" name="image.png" descr="image.png"/>
          <p:cNvPicPr>
            <a:picLocks noChangeAspect="1"/>
          </p:cNvPicPr>
          <p:nvPr/>
        </p:nvPicPr>
        <p:blipFill>
          <a:blip r:embed="rId3">
            <a:extLst/>
          </a:blip>
          <a:srcRect l="9451" t="0" r="24372" b="16084"/>
          <a:stretch>
            <a:fillRect/>
          </a:stretch>
        </p:blipFill>
        <p:spPr>
          <a:xfrm>
            <a:off x="2857500" y="2363787"/>
            <a:ext cx="3033713" cy="2709863"/>
          </a:xfrm>
          <a:prstGeom prst="rect">
            <a:avLst/>
          </a:prstGeom>
          <a:ln w="12700">
            <a:miter lim="400000"/>
          </a:ln>
          <a:effectLst>
            <a:outerShdw sx="100000" sy="100000" kx="0" ky="0" algn="b" rotWithShape="0" blurRad="63500" dist="126999" dir="2700000">
              <a:srgbClr val="808080"/>
            </a:outerShdw>
          </a:effectLst>
        </p:spPr>
      </p:pic>
      <p:sp>
        <p:nvSpPr>
          <p:cNvPr id="855" name="Line"/>
          <p:cNvSpPr/>
          <p:nvPr/>
        </p:nvSpPr>
        <p:spPr>
          <a:xfrm flipH="1" rot="21360000">
            <a:off x="3259137" y="3771900"/>
            <a:ext cx="5829301" cy="56086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76200">
            <a:solidFill>
              <a:srgbClr val="000000"/>
            </a:solidFill>
          </a:ln>
          <a:effectLst>
            <a:outerShdw sx="100000" sy="100000" kx="0" ky="0" algn="b" rotWithShape="0" blurRad="50800" dist="25400" dir="5400000">
              <a:srgbClr val="000000">
                <a:alpha val="25000"/>
              </a:srgbClr>
            </a:outerShdw>
          </a:effectLst>
        </p:spPr>
        <p:txBody>
          <a:bodyPr lIns="50800" tIns="50800" rIns="50800" bIns="50800" anchor="ctr"/>
          <a:lstStyle/>
          <a:p>
            <a:pPr>
              <a:defRPr sz="1200">
                <a:solidFill>
                  <a:srgbClr val="FFFFFF"/>
                </a:solidFill>
                <a:effectLst>
                  <a:outerShdw sx="100000" sy="100000" kx="0" ky="0" algn="b" rotWithShape="0" blurRad="76200" dist="12700" dir="5400000">
                    <a:srgbClr val="000000">
                      <a:alpha val="50000"/>
                    </a:srgbClr>
                  </a:outerShdw>
                </a:effectLst>
                <a:latin typeface="Baskerville"/>
                <a:ea typeface="Baskerville"/>
                <a:cs typeface="Baskerville"/>
                <a:sym typeface="Baskerville"/>
              </a:defRPr>
            </a:pPr>
          </a:p>
        </p:txBody>
      </p:sp>
      <p:pic>
        <p:nvPicPr>
          <p:cNvPr id="856" name="image.png" descr="image.png"/>
          <p:cNvPicPr>
            <a:picLocks noChangeAspect="1"/>
          </p:cNvPicPr>
          <p:nvPr/>
        </p:nvPicPr>
        <p:blipFill>
          <a:blip r:embed="rId4">
            <a:extLst/>
          </a:blip>
          <a:srcRect l="23892" t="11311" r="0" b="20816"/>
          <a:stretch>
            <a:fillRect/>
          </a:stretch>
        </p:blipFill>
        <p:spPr>
          <a:xfrm>
            <a:off x="8382000" y="2139950"/>
            <a:ext cx="3106738" cy="1951038"/>
          </a:xfrm>
          <a:prstGeom prst="rect">
            <a:avLst/>
          </a:prstGeom>
          <a:ln w="12700">
            <a:miter lim="400000"/>
          </a:ln>
          <a:effectLst>
            <a:outerShdw sx="100000" sy="100000" kx="0" ky="0" algn="b" rotWithShape="0" blurRad="63500" dist="126999" dir="2700000">
              <a:srgbClr val="808080"/>
            </a:outerShdw>
          </a:effectLst>
        </p:spPr>
      </p:pic>
      <p:sp>
        <p:nvSpPr>
          <p:cNvPr id="857" name="Place #1"/>
          <p:cNvSpPr txBox="1"/>
          <p:nvPr/>
        </p:nvSpPr>
        <p:spPr>
          <a:xfrm>
            <a:off x="8139112" y="4343400"/>
            <a:ext cx="3048001"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indent="1587">
              <a:spcBef>
                <a:spcPts val="2600"/>
              </a:spcBef>
            </a:lvl1pPr>
          </a:lstStyle>
          <a:p>
            <a:pPr/>
            <a:r>
              <a:t>Place #1</a:t>
            </a:r>
          </a:p>
        </p:txBody>
      </p:sp>
      <p:sp>
        <p:nvSpPr>
          <p:cNvPr id="858" name="Place #2"/>
          <p:cNvSpPr txBox="1"/>
          <p:nvPr/>
        </p:nvSpPr>
        <p:spPr>
          <a:xfrm>
            <a:off x="4978400" y="5156200"/>
            <a:ext cx="3048000"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indent="1587">
              <a:spcBef>
                <a:spcPts val="2600"/>
              </a:spcBef>
            </a:lvl1pPr>
          </a:lstStyle>
          <a:p>
            <a:pPr/>
            <a:r>
              <a:t>Place #2</a:t>
            </a:r>
          </a:p>
        </p:txBody>
      </p:sp>
      <p:sp>
        <p:nvSpPr>
          <p:cNvPr id="859" name="Place #3"/>
          <p:cNvSpPr txBox="1"/>
          <p:nvPr/>
        </p:nvSpPr>
        <p:spPr>
          <a:xfrm>
            <a:off x="3201987" y="7408862"/>
            <a:ext cx="3048001"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indent="1587">
              <a:spcBef>
                <a:spcPts val="2600"/>
              </a:spcBef>
            </a:lvl1pPr>
          </a:lstStyle>
          <a:p>
            <a:pPr/>
            <a:r>
              <a:t>Place #3</a:t>
            </a:r>
          </a:p>
        </p:txBody>
      </p:sp>
      <p:pic>
        <p:nvPicPr>
          <p:cNvPr id="860" name="image.png" descr="image.png"/>
          <p:cNvPicPr>
            <a:picLocks noChangeAspect="1"/>
          </p:cNvPicPr>
          <p:nvPr/>
        </p:nvPicPr>
        <p:blipFill>
          <a:blip r:embed="rId5">
            <a:extLst/>
          </a:blip>
          <a:srcRect l="15382" t="3639" r="16613" b="0"/>
          <a:stretch>
            <a:fillRect/>
          </a:stretch>
        </p:blipFill>
        <p:spPr>
          <a:xfrm>
            <a:off x="9096374" y="6069012"/>
            <a:ext cx="2555876" cy="2547938"/>
          </a:xfrm>
          <a:prstGeom prst="rect">
            <a:avLst/>
          </a:prstGeom>
          <a:ln w="12700">
            <a:miter lim="400000"/>
          </a:ln>
          <a:effectLst>
            <a:outerShdw sx="100000" sy="100000" kx="0" ky="0" algn="b" rotWithShape="0" blurRad="63500" dist="101599" dir="2700000">
              <a:srgbClr val="808080">
                <a:alpha val="75000"/>
              </a:srgbClr>
            </a:outerShdw>
          </a:effectLst>
        </p:spPr>
      </p:pic>
      <p:sp>
        <p:nvSpPr>
          <p:cNvPr id="861" name="RELATIONSHIPS in"/>
          <p:cNvSpPr txBox="1"/>
          <p:nvPr/>
        </p:nvSpPr>
        <p:spPr>
          <a:xfrm>
            <a:off x="4555405" y="-533401"/>
            <a:ext cx="4225777"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1587"/>
          </a:lstStyle>
          <a:p>
            <a:pPr/>
            <a:r>
              <a:t>RELATIONSHIPS in</a:t>
            </a:r>
          </a:p>
        </p:txBody>
      </p:sp>
      <p:pic>
        <p:nvPicPr>
          <p:cNvPr id="862" name="Line Line" descr="Line Line"/>
          <p:cNvPicPr>
            <a:picLocks noChangeAspect="0"/>
          </p:cNvPicPr>
          <p:nvPr/>
        </p:nvPicPr>
        <p:blipFill>
          <a:blip r:embed="rId6">
            <a:extLst/>
          </a:blip>
          <a:stretch>
            <a:fillRect/>
          </a:stretch>
        </p:blipFill>
        <p:spPr>
          <a:xfrm rot="6039860">
            <a:off x="9955228" y="4965871"/>
            <a:ext cx="1597884" cy="246564"/>
          </a:xfrm>
          <a:prstGeom prst="rect">
            <a:avLst/>
          </a:prstGeom>
        </p:spPr>
      </p:pic>
      <p:pic>
        <p:nvPicPr>
          <p:cNvPr id="864" name="Line Line" descr="Line Line"/>
          <p:cNvPicPr>
            <a:picLocks noChangeAspect="0"/>
          </p:cNvPicPr>
          <p:nvPr/>
        </p:nvPicPr>
        <p:blipFill>
          <a:blip r:embed="rId7">
            <a:extLst/>
          </a:blip>
          <a:stretch>
            <a:fillRect/>
          </a:stretch>
        </p:blipFill>
        <p:spPr>
          <a:xfrm rot="614304">
            <a:off x="3341420" y="7383027"/>
            <a:ext cx="5382906" cy="246564"/>
          </a:xfrm>
          <a:prstGeom prst="rect">
            <a:avLst/>
          </a:prstGeom>
        </p:spPr>
      </p:pic>
      <p:pic>
        <p:nvPicPr>
          <p:cNvPr id="866" name="Line Line" descr="Line Line"/>
          <p:cNvPicPr>
            <a:picLocks noChangeAspect="0"/>
          </p:cNvPicPr>
          <p:nvPr/>
        </p:nvPicPr>
        <p:blipFill>
          <a:blip r:embed="rId8">
            <a:extLst/>
          </a:blip>
          <a:stretch>
            <a:fillRect/>
          </a:stretch>
        </p:blipFill>
        <p:spPr>
          <a:xfrm rot="1541525">
            <a:off x="4109212" y="6188746"/>
            <a:ext cx="4762756" cy="246565"/>
          </a:xfrm>
          <a:prstGeom prst="rect">
            <a:avLst/>
          </a:prstGeom>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9" name="When and Where"/>
          <p:cNvSpPr txBox="1"/>
          <p:nvPr>
            <p:ph type="title"/>
          </p:nvPr>
        </p:nvSpPr>
        <p:spPr>
          <a:prstGeom prst="rect">
            <a:avLst/>
          </a:prstGeom>
        </p:spPr>
        <p:txBody>
          <a:bodyPr/>
          <a:lstStyle/>
          <a:p>
            <a:pPr/>
            <a:r>
              <a:t>When and Where</a:t>
            </a:r>
          </a:p>
        </p:txBody>
      </p:sp>
      <p:pic>
        <p:nvPicPr>
          <p:cNvPr id="870" name="image.png" descr="image.png"/>
          <p:cNvPicPr>
            <a:picLocks noChangeAspect="1"/>
          </p:cNvPicPr>
          <p:nvPr/>
        </p:nvPicPr>
        <p:blipFill>
          <a:blip r:embed="rId2">
            <a:extLst/>
          </a:blip>
          <a:srcRect l="23118" t="0" r="19154" b="0"/>
          <a:stretch>
            <a:fillRect/>
          </a:stretch>
        </p:blipFill>
        <p:spPr>
          <a:xfrm>
            <a:off x="1035446" y="6019800"/>
            <a:ext cx="2166938" cy="2646363"/>
          </a:xfrm>
          <a:prstGeom prst="rect">
            <a:avLst/>
          </a:prstGeom>
          <a:ln w="12700">
            <a:miter lim="400000"/>
          </a:ln>
          <a:effectLst>
            <a:outerShdw sx="100000" sy="100000" kx="0" ky="0" algn="b" rotWithShape="0" blurRad="63500" dist="139698" dir="2700000">
              <a:srgbClr val="808080"/>
            </a:outerShdw>
          </a:effectLst>
        </p:spPr>
      </p:pic>
      <p:pic>
        <p:nvPicPr>
          <p:cNvPr id="871" name="image.png" descr="image.png"/>
          <p:cNvPicPr>
            <a:picLocks noChangeAspect="1"/>
          </p:cNvPicPr>
          <p:nvPr/>
        </p:nvPicPr>
        <p:blipFill>
          <a:blip r:embed="rId3">
            <a:extLst/>
          </a:blip>
          <a:srcRect l="9451" t="0" r="24372" b="16084"/>
          <a:stretch>
            <a:fillRect/>
          </a:stretch>
        </p:blipFill>
        <p:spPr>
          <a:xfrm>
            <a:off x="2857500" y="2363787"/>
            <a:ext cx="3033713" cy="2709863"/>
          </a:xfrm>
          <a:prstGeom prst="rect">
            <a:avLst/>
          </a:prstGeom>
          <a:ln w="12700">
            <a:miter lim="400000"/>
          </a:ln>
          <a:effectLst>
            <a:outerShdw sx="100000" sy="100000" kx="0" ky="0" algn="b" rotWithShape="0" blurRad="63500" dist="126999" dir="2700000">
              <a:srgbClr val="808080"/>
            </a:outerShdw>
          </a:effectLst>
        </p:spPr>
      </p:pic>
      <p:sp>
        <p:nvSpPr>
          <p:cNvPr id="872" name="Line"/>
          <p:cNvSpPr/>
          <p:nvPr/>
        </p:nvSpPr>
        <p:spPr>
          <a:xfrm flipH="1" rot="21360000">
            <a:off x="3259137" y="3771900"/>
            <a:ext cx="5829301" cy="56086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0"/>
                  <a:pt x="21600" y="21600"/>
                </a:cubicBezTo>
              </a:path>
            </a:pathLst>
          </a:custGeom>
          <a:ln w="76200">
            <a:solidFill>
              <a:srgbClr val="000000"/>
            </a:solidFill>
          </a:ln>
          <a:effectLst>
            <a:outerShdw sx="100000" sy="100000" kx="0" ky="0" algn="b" rotWithShape="0" blurRad="50800" dist="25400" dir="5400000">
              <a:srgbClr val="000000">
                <a:alpha val="25000"/>
              </a:srgbClr>
            </a:outerShdw>
          </a:effectLst>
        </p:spPr>
        <p:txBody>
          <a:bodyPr lIns="50800" tIns="50800" rIns="50800" bIns="50800" anchor="ctr"/>
          <a:lstStyle/>
          <a:p>
            <a:pPr>
              <a:defRPr sz="1200">
                <a:solidFill>
                  <a:srgbClr val="FFFFFF"/>
                </a:solidFill>
                <a:effectLst>
                  <a:outerShdw sx="100000" sy="100000" kx="0" ky="0" algn="b" rotWithShape="0" blurRad="76200" dist="12700" dir="5400000">
                    <a:srgbClr val="000000">
                      <a:alpha val="50000"/>
                    </a:srgbClr>
                  </a:outerShdw>
                </a:effectLst>
                <a:latin typeface="Baskerville"/>
                <a:ea typeface="Baskerville"/>
                <a:cs typeface="Baskerville"/>
                <a:sym typeface="Baskerville"/>
              </a:defRPr>
            </a:pPr>
          </a:p>
        </p:txBody>
      </p:sp>
      <p:pic>
        <p:nvPicPr>
          <p:cNvPr id="873" name="image.png" descr="image.png"/>
          <p:cNvPicPr>
            <a:picLocks noChangeAspect="1"/>
          </p:cNvPicPr>
          <p:nvPr/>
        </p:nvPicPr>
        <p:blipFill>
          <a:blip r:embed="rId4">
            <a:extLst/>
          </a:blip>
          <a:srcRect l="23892" t="11311" r="0" b="20816"/>
          <a:stretch>
            <a:fillRect/>
          </a:stretch>
        </p:blipFill>
        <p:spPr>
          <a:xfrm>
            <a:off x="8382000" y="2139950"/>
            <a:ext cx="3106738" cy="1951038"/>
          </a:xfrm>
          <a:prstGeom prst="rect">
            <a:avLst/>
          </a:prstGeom>
          <a:ln w="12700">
            <a:miter lim="400000"/>
          </a:ln>
          <a:effectLst>
            <a:outerShdw sx="100000" sy="100000" kx="0" ky="0" algn="b" rotWithShape="0" blurRad="63500" dist="126999" dir="2700000">
              <a:srgbClr val="808080"/>
            </a:outerShdw>
          </a:effectLst>
        </p:spPr>
      </p:pic>
      <p:sp>
        <p:nvSpPr>
          <p:cNvPr id="874" name="Place #1"/>
          <p:cNvSpPr txBox="1"/>
          <p:nvPr/>
        </p:nvSpPr>
        <p:spPr>
          <a:xfrm>
            <a:off x="8139112" y="4343400"/>
            <a:ext cx="3048001"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indent="1587">
              <a:spcBef>
                <a:spcPts val="2600"/>
              </a:spcBef>
            </a:lvl1pPr>
          </a:lstStyle>
          <a:p>
            <a:pPr/>
            <a:r>
              <a:t>Place #1</a:t>
            </a:r>
          </a:p>
        </p:txBody>
      </p:sp>
      <p:sp>
        <p:nvSpPr>
          <p:cNvPr id="875" name="Place #2"/>
          <p:cNvSpPr txBox="1"/>
          <p:nvPr/>
        </p:nvSpPr>
        <p:spPr>
          <a:xfrm>
            <a:off x="4978400" y="5156200"/>
            <a:ext cx="3048000"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indent="1587">
              <a:spcBef>
                <a:spcPts val="2600"/>
              </a:spcBef>
            </a:lvl1pPr>
          </a:lstStyle>
          <a:p>
            <a:pPr/>
            <a:r>
              <a:t>Place #2</a:t>
            </a:r>
          </a:p>
        </p:txBody>
      </p:sp>
      <p:sp>
        <p:nvSpPr>
          <p:cNvPr id="876" name="Place #3"/>
          <p:cNvSpPr txBox="1"/>
          <p:nvPr/>
        </p:nvSpPr>
        <p:spPr>
          <a:xfrm>
            <a:off x="3201987" y="7408862"/>
            <a:ext cx="3048001"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indent="1587">
              <a:spcBef>
                <a:spcPts val="2600"/>
              </a:spcBef>
            </a:lvl1pPr>
          </a:lstStyle>
          <a:p>
            <a:pPr/>
            <a:r>
              <a:t>Place #3</a:t>
            </a:r>
          </a:p>
        </p:txBody>
      </p:sp>
      <p:pic>
        <p:nvPicPr>
          <p:cNvPr id="877" name="image.png" descr="image.png"/>
          <p:cNvPicPr>
            <a:picLocks noChangeAspect="1"/>
          </p:cNvPicPr>
          <p:nvPr/>
        </p:nvPicPr>
        <p:blipFill>
          <a:blip r:embed="rId5">
            <a:extLst/>
          </a:blip>
          <a:srcRect l="15382" t="3639" r="16613" b="0"/>
          <a:stretch>
            <a:fillRect/>
          </a:stretch>
        </p:blipFill>
        <p:spPr>
          <a:xfrm>
            <a:off x="9096374" y="6069012"/>
            <a:ext cx="2555876" cy="2547938"/>
          </a:xfrm>
          <a:prstGeom prst="rect">
            <a:avLst/>
          </a:prstGeom>
          <a:ln w="12700">
            <a:miter lim="400000"/>
          </a:ln>
          <a:effectLst>
            <a:outerShdw sx="100000" sy="100000" kx="0" ky="0" algn="b" rotWithShape="0" blurRad="63500" dist="101599" dir="2700000">
              <a:srgbClr val="808080">
                <a:alpha val="75000"/>
              </a:srgbClr>
            </a:outerShdw>
          </a:effectLst>
        </p:spPr>
      </p:pic>
      <p:sp>
        <p:nvSpPr>
          <p:cNvPr id="878" name="RELATIONSHIPS in"/>
          <p:cNvSpPr txBox="1"/>
          <p:nvPr/>
        </p:nvSpPr>
        <p:spPr>
          <a:xfrm>
            <a:off x="4555405" y="-533401"/>
            <a:ext cx="4225777"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1587"/>
          </a:lstStyle>
          <a:p>
            <a:pPr/>
            <a:r>
              <a:t>RELATIONSHIPS in</a:t>
            </a:r>
          </a:p>
        </p:txBody>
      </p:sp>
      <p:pic>
        <p:nvPicPr>
          <p:cNvPr id="879" name="Line Line" descr="Line Line"/>
          <p:cNvPicPr>
            <a:picLocks noChangeAspect="0"/>
          </p:cNvPicPr>
          <p:nvPr/>
        </p:nvPicPr>
        <p:blipFill>
          <a:blip r:embed="rId6">
            <a:extLst/>
          </a:blip>
          <a:stretch>
            <a:fillRect/>
          </a:stretch>
        </p:blipFill>
        <p:spPr>
          <a:xfrm rot="6039860">
            <a:off x="9954884" y="4965806"/>
            <a:ext cx="1597884" cy="246565"/>
          </a:xfrm>
          <a:prstGeom prst="rect">
            <a:avLst/>
          </a:prstGeom>
        </p:spPr>
      </p:pic>
      <p:pic>
        <p:nvPicPr>
          <p:cNvPr id="881" name="Line Line" descr="Line Line"/>
          <p:cNvPicPr>
            <a:picLocks noChangeAspect="0"/>
          </p:cNvPicPr>
          <p:nvPr/>
        </p:nvPicPr>
        <p:blipFill>
          <a:blip r:embed="rId7">
            <a:extLst/>
          </a:blip>
          <a:stretch>
            <a:fillRect/>
          </a:stretch>
        </p:blipFill>
        <p:spPr>
          <a:xfrm rot="614304">
            <a:off x="3341358" y="7383372"/>
            <a:ext cx="5382906" cy="246564"/>
          </a:xfrm>
          <a:prstGeom prst="rect">
            <a:avLst/>
          </a:prstGeom>
        </p:spPr>
      </p:pic>
      <p:pic>
        <p:nvPicPr>
          <p:cNvPr id="883" name="Line Line" descr="Line Line"/>
          <p:cNvPicPr>
            <a:picLocks noChangeAspect="0"/>
          </p:cNvPicPr>
          <p:nvPr/>
        </p:nvPicPr>
        <p:blipFill>
          <a:blip r:embed="rId8">
            <a:extLst/>
          </a:blip>
          <a:stretch>
            <a:fillRect/>
          </a:stretch>
        </p:blipFill>
        <p:spPr>
          <a:xfrm rot="1541525">
            <a:off x="4109060" y="6189062"/>
            <a:ext cx="4762756" cy="246565"/>
          </a:xfrm>
          <a:prstGeom prst="rect">
            <a:avLst/>
          </a:prstGeom>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Messiah = Missionary"/>
          <p:cNvSpPr txBox="1"/>
          <p:nvPr>
            <p:ph type="title"/>
          </p:nvPr>
        </p:nvSpPr>
        <p:spPr>
          <a:prstGeom prst="rect">
            <a:avLst/>
          </a:prstGeom>
        </p:spPr>
        <p:txBody>
          <a:bodyPr/>
          <a:lstStyle>
            <a:lvl1pPr defTabSz="587022">
              <a:defRPr sz="7000">
                <a:solidFill>
                  <a:srgbClr val="000000"/>
                </a:solidFill>
                <a:uFill>
                  <a:solidFill>
                    <a:srgbClr val="000000"/>
                  </a:solidFill>
                </a:uFill>
              </a:defRPr>
            </a:lvl1pPr>
          </a:lstStyle>
          <a:p>
            <a:pPr/>
            <a:r>
              <a:t>Messiah = Missionary</a:t>
            </a:r>
          </a:p>
        </p:txBody>
      </p:sp>
      <p:sp>
        <p:nvSpPr>
          <p:cNvPr id="188" name="The stone of stumbling for God’s people…"/>
          <p:cNvSpPr txBox="1"/>
          <p:nvPr>
            <p:ph type="body" idx="1"/>
          </p:nvPr>
        </p:nvSpPr>
        <p:spPr>
          <a:prstGeom prst="rect">
            <a:avLst/>
          </a:prstGeom>
        </p:spPr>
        <p:txBody>
          <a:bodyPr/>
          <a:lstStyle/>
          <a:p>
            <a:pPr marL="389381" indent="-389381" defTabSz="602615">
              <a:spcBef>
                <a:spcPts val="3000"/>
              </a:spcBef>
              <a:buBlip>
                <a:blip r:embed="rId2"/>
              </a:buBlip>
              <a:tabLst/>
              <a:defRPr sz="4088">
                <a:uFill>
                  <a:solidFill>
                    <a:srgbClr val="000000"/>
                  </a:solidFill>
                </a:uFill>
              </a:defRPr>
            </a:pPr>
            <a:r>
              <a:t>The stone of stumbling for God’s people</a:t>
            </a:r>
          </a:p>
          <a:p>
            <a:pPr lvl="1" marL="944551" indent="-425375" defTabSz="602615">
              <a:spcBef>
                <a:spcPts val="3000"/>
              </a:spcBef>
              <a:buBlip>
                <a:blip r:embed="rId2"/>
              </a:buBlip>
              <a:tabLst/>
              <a:defRPr sz="3796">
                <a:uFill>
                  <a:solidFill>
                    <a:srgbClr val="000000"/>
                  </a:solidFill>
                </a:uFill>
              </a:defRPr>
            </a:pPr>
            <a:r>
              <a:t>Jesus’ kinsmen at Nazareth (Luke 4)</a:t>
            </a:r>
          </a:p>
          <a:p>
            <a:pPr lvl="1" marL="944551" indent="-425375" defTabSz="602615">
              <a:spcBef>
                <a:spcPts val="3000"/>
              </a:spcBef>
              <a:buBlip>
                <a:blip r:embed="rId2"/>
              </a:buBlip>
              <a:tabLst/>
              <a:defRPr sz="3796">
                <a:uFill>
                  <a:solidFill>
                    <a:srgbClr val="000000"/>
                  </a:solidFill>
                </a:uFill>
              </a:defRPr>
            </a:pPr>
            <a:r>
              <a:t>My house shall be called a house of prayer </a:t>
            </a:r>
            <a:r>
              <a:rPr i="1">
                <a:latin typeface="Baskerville"/>
                <a:ea typeface="Baskerville"/>
                <a:cs typeface="Baskerville"/>
                <a:sym typeface="Baskerville"/>
              </a:rPr>
              <a:t>for the nations</a:t>
            </a:r>
            <a:r>
              <a:t>. (Matthew 21)</a:t>
            </a:r>
          </a:p>
          <a:p>
            <a:pPr lvl="1" marL="944551" indent="-425375" defTabSz="602615">
              <a:spcBef>
                <a:spcPts val="3000"/>
              </a:spcBef>
              <a:buBlip>
                <a:blip r:embed="rId2"/>
              </a:buBlip>
              <a:tabLst/>
              <a:defRPr sz="3796">
                <a:uFill>
                  <a:solidFill>
                    <a:srgbClr val="000000"/>
                  </a:solidFill>
                </a:uFill>
              </a:defRPr>
            </a:pPr>
            <a:r>
              <a:t>The stone that the builders rejected has become the cornerstone.  (Matthew 21)</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88" name="Group"/>
          <p:cNvGrpSpPr/>
          <p:nvPr/>
        </p:nvGrpSpPr>
        <p:grpSpPr>
          <a:xfrm>
            <a:off x="2036762" y="2835275"/>
            <a:ext cx="1592263" cy="1409700"/>
            <a:chOff x="0" y="0"/>
            <a:chExt cx="1592262" cy="1409700"/>
          </a:xfrm>
        </p:grpSpPr>
        <p:sp>
          <p:nvSpPr>
            <p:cNvPr id="886" name="Rectangle"/>
            <p:cNvSpPr/>
            <p:nvPr/>
          </p:nvSpPr>
          <p:spPr>
            <a:xfrm>
              <a:off x="0" y="0"/>
              <a:ext cx="1592263" cy="1409700"/>
            </a:xfrm>
            <a:prstGeom prst="rect">
              <a:avLst/>
            </a:prstGeom>
            <a:solidFill>
              <a:srgbClr val="D81E00"/>
            </a:solidFill>
            <a:ln w="9525" cap="flat">
              <a:solidFill>
                <a:srgbClr val="000000"/>
              </a:solidFill>
              <a:prstDash val="solid"/>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FFFFFF"/>
                  </a:solidFill>
                  <a:effectLst>
                    <a:outerShdw sx="100000" sy="100000" kx="0" ky="0" algn="b" rotWithShape="0" blurRad="76200" dist="12700" dir="5400000">
                      <a:srgbClr val="000000">
                        <a:alpha val="50000"/>
                      </a:srgbClr>
                    </a:outerShdw>
                  </a:effectLst>
                </a:defRPr>
              </a:pPr>
            </a:p>
          </p:txBody>
        </p:sp>
        <p:sp>
          <p:nvSpPr>
            <p:cNvPr id="887" name="Who?"/>
            <p:cNvSpPr txBox="1"/>
            <p:nvPr/>
          </p:nvSpPr>
          <p:spPr>
            <a:xfrm>
              <a:off x="26057" y="266700"/>
              <a:ext cx="1540149" cy="876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buClr>
                  <a:srgbClr val="000000"/>
                </a:buClr>
                <a:buFont typeface="Baskerville"/>
                <a:defRPr i="1" sz="5400">
                  <a:solidFill>
                    <a:srgbClr val="000000"/>
                  </a:solidFill>
                  <a:uFill>
                    <a:solidFill>
                      <a:srgbClr val="000000"/>
                    </a:solidFill>
                  </a:uFill>
                  <a:latin typeface="Baskerville"/>
                  <a:ea typeface="Baskerville"/>
                  <a:cs typeface="Baskerville"/>
                  <a:sym typeface="Baskerville"/>
                </a:defRPr>
              </a:lvl1pPr>
            </a:lstStyle>
            <a:p>
              <a:pPr/>
              <a:r>
                <a:t>Who?</a:t>
              </a:r>
            </a:p>
          </p:txBody>
        </p:sp>
      </p:grpSp>
      <p:grpSp>
        <p:nvGrpSpPr>
          <p:cNvPr id="891" name="Group"/>
          <p:cNvGrpSpPr/>
          <p:nvPr/>
        </p:nvGrpSpPr>
        <p:grpSpPr>
          <a:xfrm>
            <a:off x="6310312" y="3190875"/>
            <a:ext cx="1947863" cy="1409700"/>
            <a:chOff x="0" y="0"/>
            <a:chExt cx="1947862" cy="1409700"/>
          </a:xfrm>
        </p:grpSpPr>
        <p:sp>
          <p:nvSpPr>
            <p:cNvPr id="889" name="Rectangle"/>
            <p:cNvSpPr/>
            <p:nvPr/>
          </p:nvSpPr>
          <p:spPr>
            <a:xfrm>
              <a:off x="0" y="0"/>
              <a:ext cx="1947863" cy="1409700"/>
            </a:xfrm>
            <a:prstGeom prst="rect">
              <a:avLst/>
            </a:prstGeom>
            <a:solidFill>
              <a:srgbClr val="D81E00"/>
            </a:solidFill>
            <a:ln w="9525" cap="flat">
              <a:solidFill>
                <a:srgbClr val="000000"/>
              </a:solidFill>
              <a:prstDash val="solid"/>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FFFFFF"/>
                  </a:solidFill>
                  <a:effectLst>
                    <a:outerShdw sx="100000" sy="100000" kx="0" ky="0" algn="b" rotWithShape="0" blurRad="76200" dist="12700" dir="5400000">
                      <a:srgbClr val="000000">
                        <a:alpha val="50000"/>
                      </a:srgbClr>
                    </a:outerShdw>
                  </a:effectLst>
                </a:defRPr>
              </a:pPr>
            </a:p>
          </p:txBody>
        </p:sp>
        <p:sp>
          <p:nvSpPr>
            <p:cNvPr id="890" name="Where?"/>
            <p:cNvSpPr txBox="1"/>
            <p:nvPr/>
          </p:nvSpPr>
          <p:spPr>
            <a:xfrm>
              <a:off x="25040" y="266700"/>
              <a:ext cx="1897783" cy="876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buClr>
                  <a:srgbClr val="000000"/>
                </a:buClr>
                <a:buFont typeface="Baskerville"/>
                <a:defRPr i="1" sz="5400">
                  <a:solidFill>
                    <a:srgbClr val="000000"/>
                  </a:solidFill>
                  <a:uFill>
                    <a:solidFill>
                      <a:srgbClr val="000000"/>
                    </a:solidFill>
                  </a:uFill>
                  <a:latin typeface="Baskerville"/>
                  <a:ea typeface="Baskerville"/>
                  <a:cs typeface="Baskerville"/>
                  <a:sym typeface="Baskerville"/>
                </a:defRPr>
              </a:lvl1pPr>
            </a:lstStyle>
            <a:p>
              <a:pPr/>
              <a:r>
                <a:t>Where?</a:t>
              </a:r>
            </a:p>
          </p:txBody>
        </p:sp>
      </p:grpSp>
      <p:grpSp>
        <p:nvGrpSpPr>
          <p:cNvPr id="894" name="Group"/>
          <p:cNvGrpSpPr/>
          <p:nvPr/>
        </p:nvGrpSpPr>
        <p:grpSpPr>
          <a:xfrm>
            <a:off x="2819400" y="5368925"/>
            <a:ext cx="1839913" cy="1524000"/>
            <a:chOff x="0" y="0"/>
            <a:chExt cx="1839912" cy="1524000"/>
          </a:xfrm>
        </p:grpSpPr>
        <p:sp>
          <p:nvSpPr>
            <p:cNvPr id="892" name="Rectangle"/>
            <p:cNvSpPr/>
            <p:nvPr/>
          </p:nvSpPr>
          <p:spPr>
            <a:xfrm>
              <a:off x="0" y="0"/>
              <a:ext cx="1839913" cy="1524000"/>
            </a:xfrm>
            <a:prstGeom prst="rect">
              <a:avLst/>
            </a:prstGeom>
            <a:solidFill>
              <a:srgbClr val="D81E00"/>
            </a:solidFill>
            <a:ln w="9525" cap="flat">
              <a:solidFill>
                <a:srgbClr val="000000"/>
              </a:solidFill>
              <a:prstDash val="solid"/>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FFFFFF"/>
                  </a:solidFill>
                  <a:effectLst>
                    <a:outerShdw sx="100000" sy="100000" kx="0" ky="0" algn="b" rotWithShape="0" blurRad="76200" dist="12700" dir="5400000">
                      <a:srgbClr val="000000">
                        <a:alpha val="50000"/>
                      </a:srgbClr>
                    </a:outerShdw>
                  </a:effectLst>
                </a:defRPr>
              </a:pPr>
            </a:p>
          </p:txBody>
        </p:sp>
        <p:sp>
          <p:nvSpPr>
            <p:cNvPr id="893" name="When?"/>
            <p:cNvSpPr txBox="1"/>
            <p:nvPr/>
          </p:nvSpPr>
          <p:spPr>
            <a:xfrm>
              <a:off x="24810" y="323850"/>
              <a:ext cx="1790292" cy="876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buClr>
                  <a:srgbClr val="000000"/>
                </a:buClr>
                <a:buFont typeface="Baskerville"/>
                <a:defRPr i="1" sz="5400">
                  <a:solidFill>
                    <a:srgbClr val="000000"/>
                  </a:solidFill>
                  <a:uFill>
                    <a:solidFill>
                      <a:srgbClr val="000000"/>
                    </a:solidFill>
                  </a:uFill>
                  <a:latin typeface="Baskerville"/>
                  <a:ea typeface="Baskerville"/>
                  <a:cs typeface="Baskerville"/>
                  <a:sym typeface="Baskerville"/>
                </a:defRPr>
              </a:lvl1pPr>
            </a:lstStyle>
            <a:p>
              <a:pPr/>
              <a:r>
                <a:t>When?</a:t>
              </a:r>
            </a:p>
          </p:txBody>
        </p:sp>
      </p:grpSp>
      <p:grpSp>
        <p:nvGrpSpPr>
          <p:cNvPr id="897" name="Group"/>
          <p:cNvGrpSpPr/>
          <p:nvPr/>
        </p:nvGrpSpPr>
        <p:grpSpPr>
          <a:xfrm>
            <a:off x="6615112" y="6097587"/>
            <a:ext cx="3465513" cy="2057401"/>
            <a:chOff x="0" y="0"/>
            <a:chExt cx="3465512" cy="2057400"/>
          </a:xfrm>
        </p:grpSpPr>
        <p:sp>
          <p:nvSpPr>
            <p:cNvPr id="895" name="Rectangle"/>
            <p:cNvSpPr/>
            <p:nvPr/>
          </p:nvSpPr>
          <p:spPr>
            <a:xfrm>
              <a:off x="0" y="0"/>
              <a:ext cx="3465513" cy="2057400"/>
            </a:xfrm>
            <a:prstGeom prst="rect">
              <a:avLst/>
            </a:prstGeom>
            <a:solidFill>
              <a:srgbClr val="D81E00"/>
            </a:solidFill>
            <a:ln w="9525" cap="flat">
              <a:solidFill>
                <a:srgbClr val="000000"/>
              </a:solidFill>
              <a:prstDash val="solid"/>
              <a:miter lim="400000"/>
            </a:ln>
            <a:effectLst>
              <a:outerShdw sx="100000" sy="100000" kx="0" ky="0" algn="b" rotWithShape="0" blurRad="50800" dist="25400" dir="5400000">
                <a:srgbClr val="000000">
                  <a:alpha val="25000"/>
                </a:srgbClr>
              </a:outerShdw>
            </a:effectLst>
          </p:spPr>
          <p:txBody>
            <a:bodyPr wrap="square" lIns="50800" tIns="50800" rIns="50800" bIns="50800" numCol="1" anchor="ctr">
              <a:noAutofit/>
            </a:bodyPr>
            <a:lstStyle/>
            <a:p>
              <a:pPr>
                <a:defRPr sz="3000">
                  <a:solidFill>
                    <a:srgbClr val="FFFFFF"/>
                  </a:solidFill>
                  <a:effectLst>
                    <a:outerShdw sx="100000" sy="100000" kx="0" ky="0" algn="b" rotWithShape="0" blurRad="76200" dist="12700" dir="5400000">
                      <a:srgbClr val="000000">
                        <a:alpha val="50000"/>
                      </a:srgbClr>
                    </a:outerShdw>
                  </a:effectLst>
                </a:defRPr>
              </a:pPr>
            </a:p>
          </p:txBody>
        </p:sp>
        <p:sp>
          <p:nvSpPr>
            <p:cNvPr id="896" name="What’s the…"/>
            <p:cNvSpPr txBox="1"/>
            <p:nvPr/>
          </p:nvSpPr>
          <p:spPr>
            <a:xfrm>
              <a:off x="25399" y="234950"/>
              <a:ext cx="3414714" cy="158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buClr>
                  <a:srgbClr val="000000"/>
                </a:buClr>
                <a:buFont typeface="Baskerville"/>
              </a:pPr>
              <a:r>
                <a:t>What’s the </a:t>
              </a:r>
            </a:p>
            <a:p>
              <a:pPr>
                <a:buClr>
                  <a:srgbClr val="000000"/>
                </a:buClr>
                <a:buFont typeface="Baskerville"/>
                <a:defRPr i="1" sz="5400">
                  <a:solidFill>
                    <a:srgbClr val="000000"/>
                  </a:solidFill>
                  <a:uFill>
                    <a:solidFill>
                      <a:srgbClr val="000000"/>
                    </a:solidFill>
                  </a:uFill>
                  <a:latin typeface="Baskerville"/>
                  <a:ea typeface="Baskerville"/>
                  <a:cs typeface="Baskerville"/>
                  <a:sym typeface="Baskerville"/>
                </a:defRPr>
              </a:pPr>
              <a:r>
                <a:t>starting place?</a:t>
              </a:r>
            </a:p>
          </p:txBody>
        </p:sp>
      </p:grpSp>
      <p:sp>
        <p:nvSpPr>
          <p:cNvPr id="898" name="Sending Questions"/>
          <p:cNvSpPr txBox="1"/>
          <p:nvPr>
            <p:ph type="title"/>
          </p:nvPr>
        </p:nvSpPr>
        <p:spPr>
          <a:prstGeom prst="rect">
            <a:avLst/>
          </a:prstGeom>
        </p:spPr>
        <p:txBody>
          <a:bodyPr/>
          <a:lstStyle/>
          <a:p>
            <a:pPr/>
            <a:r>
              <a:t>Sending Questions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8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8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88" grpId="1"/>
      <p:bldP build="whole" bldLvl="1" animBg="1" rev="0" advAuto="0" spid="891" grpId="3"/>
      <p:bldP build="whole" bldLvl="1" animBg="1" rev="0" advAuto="0" spid="897" grpId="4"/>
      <p:bldP build="whole" bldLvl="1" animBg="1" rev="0" advAuto="0" spid="894" grpId="2"/>
    </p:bldLst>
  </p:timing>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2" name="Jesus’ Missionary Plan"/>
          <p:cNvSpPr txBox="1"/>
          <p:nvPr>
            <p:ph type="title"/>
          </p:nvPr>
        </p:nvSpPr>
        <p:spPr>
          <a:xfrm>
            <a:off x="1270000" y="751731"/>
            <a:ext cx="10464800" cy="1285100"/>
          </a:xfrm>
          <a:prstGeom prst="rect">
            <a:avLst/>
          </a:prstGeom>
        </p:spPr>
        <p:txBody>
          <a:bodyPr/>
          <a:lstStyle>
            <a:lvl1pPr defTabSz="490727">
              <a:defRPr sz="6048"/>
            </a:lvl1pPr>
          </a:lstStyle>
          <a:p>
            <a:pPr/>
            <a:r>
              <a:t>Jesus’ Missionary Plan</a:t>
            </a:r>
          </a:p>
        </p:txBody>
      </p:sp>
      <p:sp>
        <p:nvSpPr>
          <p:cNvPr id="903" name="To Whom are you a Who among the “Nones”?…"/>
          <p:cNvSpPr txBox="1"/>
          <p:nvPr>
            <p:ph type="body" sz="half" idx="1"/>
          </p:nvPr>
        </p:nvSpPr>
        <p:spPr>
          <a:xfrm>
            <a:off x="1270000" y="2261680"/>
            <a:ext cx="10464800" cy="4102524"/>
          </a:xfrm>
          <a:prstGeom prst="rect">
            <a:avLst/>
          </a:prstGeom>
        </p:spPr>
        <p:txBody>
          <a:bodyPr/>
          <a:lstStyle/>
          <a:p>
            <a:pPr marL="460502" indent="-460502" defTabSz="448055">
              <a:buBlip>
                <a:blip r:embed="rId2"/>
              </a:buBlip>
              <a:tabLst>
                <a:tab pos="444500" algn="l"/>
                <a:tab pos="889000" algn="l"/>
                <a:tab pos="1333500" algn="l"/>
              </a:tabLst>
              <a:defRPr sz="3724">
                <a:latin typeface="Cambria"/>
                <a:ea typeface="Cambria"/>
                <a:cs typeface="Cambria"/>
                <a:sym typeface="Cambria"/>
              </a:defRPr>
            </a:pPr>
            <a:r>
              <a:rPr>
                <a:latin typeface="+mn-lt"/>
                <a:ea typeface="+mn-ea"/>
                <a:cs typeface="+mn-cs"/>
                <a:sym typeface="Papyrus"/>
              </a:rPr>
              <a:t>To Whom are you a Who among the “Nones”?</a:t>
            </a:r>
            <a:endParaRPr>
              <a:latin typeface="+mn-lt"/>
              <a:ea typeface="+mn-ea"/>
              <a:cs typeface="+mn-cs"/>
              <a:sym typeface="Papyrus"/>
            </a:endParaRPr>
          </a:p>
          <a:p>
            <a:pPr lvl="1" marL="921004" indent="-460502" defTabSz="448055">
              <a:buBlip>
                <a:blip r:embed="rId2"/>
              </a:buBlip>
              <a:tabLst>
                <a:tab pos="444500" algn="l"/>
                <a:tab pos="889000" algn="l"/>
                <a:tab pos="1333500" algn="l"/>
              </a:tabLst>
              <a:defRPr sz="3724">
                <a:latin typeface="Cambria"/>
                <a:ea typeface="Cambria"/>
                <a:cs typeface="Cambria"/>
                <a:sym typeface="Cambria"/>
              </a:defRPr>
            </a:pPr>
            <a:r>
              <a:rPr>
                <a:latin typeface="+mn-lt"/>
                <a:ea typeface="+mn-ea"/>
                <a:cs typeface="+mn-cs"/>
                <a:sym typeface="Papyrus"/>
              </a:rPr>
              <a:t>Where and when do you connect?</a:t>
            </a:r>
            <a:endParaRPr>
              <a:latin typeface="+mn-lt"/>
              <a:ea typeface="+mn-ea"/>
              <a:cs typeface="+mn-cs"/>
              <a:sym typeface="Papyrus"/>
            </a:endParaRPr>
          </a:p>
          <a:p>
            <a:pPr lvl="2" marL="1381505" indent="-460502" defTabSz="448055">
              <a:buBlip>
                <a:blip r:embed="rId2"/>
              </a:buBlip>
              <a:tabLst>
                <a:tab pos="444500" algn="l"/>
                <a:tab pos="889000" algn="l"/>
                <a:tab pos="1333500" algn="l"/>
              </a:tabLst>
              <a:defRPr sz="3724">
                <a:latin typeface="Cambria"/>
                <a:ea typeface="Cambria"/>
                <a:cs typeface="Cambria"/>
                <a:sym typeface="Cambria"/>
              </a:defRPr>
            </a:pPr>
            <a:r>
              <a:rPr>
                <a:latin typeface="+mn-lt"/>
                <a:ea typeface="+mn-ea"/>
                <a:cs typeface="+mn-cs"/>
                <a:sym typeface="Papyrus"/>
              </a:rPr>
              <a:t>What’s the starting place for conversation?</a:t>
            </a:r>
            <a:endParaRPr>
              <a:latin typeface="+mn-lt"/>
              <a:ea typeface="+mn-ea"/>
              <a:cs typeface="+mn-cs"/>
              <a:sym typeface="Papyrus"/>
            </a:endParaRPr>
          </a:p>
          <a:p>
            <a:pPr marL="460502" indent="-460502" defTabSz="448055">
              <a:buBlip>
                <a:blip r:embed="rId2"/>
              </a:buBlip>
              <a:tabLst>
                <a:tab pos="444500" algn="l"/>
                <a:tab pos="889000" algn="l"/>
                <a:tab pos="1333500" algn="l"/>
              </a:tabLst>
              <a:defRPr sz="3724">
                <a:latin typeface="Cambria"/>
                <a:ea typeface="Cambria"/>
                <a:cs typeface="Cambria"/>
                <a:sym typeface="Cambria"/>
              </a:defRPr>
            </a:pPr>
            <a:endParaRPr>
              <a:latin typeface="+mn-lt"/>
              <a:ea typeface="+mn-ea"/>
              <a:cs typeface="+mn-cs"/>
              <a:sym typeface="Papyrus"/>
            </a:endParaRPr>
          </a:p>
          <a:p>
            <a:pPr marL="0" indent="0" algn="ctr" defTabSz="448055">
              <a:buSzTx/>
              <a:buNone/>
              <a:tabLst>
                <a:tab pos="444500" algn="l"/>
                <a:tab pos="889000" algn="l"/>
                <a:tab pos="1333500" algn="l"/>
              </a:tabLst>
              <a:defRPr sz="3724">
                <a:latin typeface="Cambria"/>
                <a:ea typeface="Cambria"/>
                <a:cs typeface="Cambria"/>
                <a:sym typeface="Cambria"/>
              </a:defRPr>
            </a:pPr>
            <a:r>
              <a:rPr>
                <a:latin typeface="+mn-lt"/>
                <a:ea typeface="+mn-ea"/>
                <a:cs typeface="+mn-cs"/>
                <a:sym typeface="Papyrus"/>
              </a:rPr>
              <a:t>Answered by the “NONES” in your life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0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90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90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903">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03" grpId="1"/>
    </p:bldLst>
  </p:timing>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5" name="This presentation is shared by permission of Dr. Robert  Newton.  If you have any questions or comments concerning this presentation, please direct them to Dr. Newton at newton-r@sbcglobal.net or call 408-64404535"/>
          <p:cNvSpPr txBox="1"/>
          <p:nvPr/>
        </p:nvSpPr>
        <p:spPr>
          <a:xfrm>
            <a:off x="1968500" y="2260600"/>
            <a:ext cx="10173866" cy="579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4200">
                <a:solidFill>
                  <a:srgbClr val="000000"/>
                </a:solidFill>
              </a:defRPr>
            </a:lvl1pPr>
          </a:lstStyle>
          <a:p>
            <a:pPr/>
            <a:r>
              <a:t>This presentation is shared by permission of Dr. Robert  Newton.  If you have any questions or comments concerning this presentation, please direct them to Dr. Newton at newton-r@sbcglobal.net or call 408-64404535</a:t>
            </a:r>
          </a:p>
        </p:txBody>
      </p:sp>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7" name="Our Missionary God"/>
          <p:cNvSpPr txBox="1"/>
          <p:nvPr>
            <p:ph type="title"/>
          </p:nvPr>
        </p:nvSpPr>
        <p:spPr>
          <a:prstGeom prst="rect">
            <a:avLst/>
          </a:prstGeom>
        </p:spPr>
        <p:txBody>
          <a:bodyPr/>
          <a:lstStyle/>
          <a:p>
            <a:pPr/>
            <a:r>
              <a:t>Our Missionary God</a:t>
            </a:r>
          </a:p>
        </p:txBody>
      </p:sp>
      <p:sp>
        <p:nvSpPr>
          <p:cNvPr id="908" name="The sound of His footsteps…"/>
          <p:cNvSpPr txBox="1"/>
          <p:nvPr>
            <p:ph type="body" sz="half" idx="1"/>
          </p:nvPr>
        </p:nvSpPr>
        <p:spPr>
          <a:xfrm>
            <a:off x="1270000" y="2819400"/>
            <a:ext cx="10464800" cy="3613759"/>
          </a:xfrm>
          <a:prstGeom prst="rect">
            <a:avLst/>
          </a:prstGeom>
        </p:spPr>
        <p:txBody>
          <a:bodyPr/>
          <a:lstStyle/>
          <a:p>
            <a:pPr marL="0" indent="0" algn="ctr">
              <a:buSzTx/>
              <a:buNone/>
              <a:defRPr sz="5000"/>
            </a:pPr>
            <a:r>
              <a:t>The sound of His footsteps </a:t>
            </a:r>
          </a:p>
          <a:p>
            <a:pPr marL="0" indent="0" algn="ctr">
              <a:buSzTx/>
              <a:buNone/>
              <a:defRPr sz="5000"/>
            </a:pPr>
            <a:r>
              <a:t>on the garden path</a:t>
            </a:r>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0" name="Recovering the Missionary Priesthood"/>
          <p:cNvSpPr txBox="1"/>
          <p:nvPr>
            <p:ph type="title"/>
          </p:nvPr>
        </p:nvSpPr>
        <p:spPr>
          <a:prstGeom prst="rect">
            <a:avLst/>
          </a:prstGeom>
        </p:spPr>
        <p:txBody>
          <a:bodyPr/>
          <a:lstStyle>
            <a:lvl1pPr defTabSz="414781">
              <a:defRPr sz="5112"/>
            </a:lvl1pPr>
          </a:lstStyle>
          <a:p>
            <a:pPr/>
            <a:r>
              <a:t>Recovering the Missionary Priesthood</a:t>
            </a:r>
          </a:p>
        </p:txBody>
      </p:sp>
      <p:sp>
        <p:nvSpPr>
          <p:cNvPr id="911" name="Anticipate the Lord raising His Royal Priests up—men and women—once again for this very time and place.…"/>
          <p:cNvSpPr txBox="1"/>
          <p:nvPr>
            <p:ph type="body" idx="1"/>
          </p:nvPr>
        </p:nvSpPr>
        <p:spPr>
          <a:xfrm>
            <a:off x="1270000" y="2427108"/>
            <a:ext cx="10464800" cy="6371568"/>
          </a:xfrm>
          <a:prstGeom prst="rect">
            <a:avLst/>
          </a:prstGeom>
        </p:spPr>
        <p:txBody>
          <a:bodyPr/>
          <a:lstStyle/>
          <a:p>
            <a:pPr lvl="1" defTabSz="457200">
              <a:spcBef>
                <a:spcPts val="0"/>
              </a:spcBef>
              <a:buBlip>
                <a:blip r:embed="rId2"/>
              </a:buBlip>
              <a:defRPr>
                <a:solidFill>
                  <a:srgbClr val="000000"/>
                </a:solidFill>
              </a:defRPr>
            </a:pPr>
            <a:r>
              <a:t>Anticipate the Lord raising His Royal Priests up—men and women—once again for this very time and place.</a:t>
            </a:r>
          </a:p>
          <a:p>
            <a:pPr lvl="1" defTabSz="457200">
              <a:spcBef>
                <a:spcPts val="0"/>
              </a:spcBef>
              <a:buBlip>
                <a:blip r:embed="rId2"/>
              </a:buBlip>
              <a:defRPr>
                <a:solidFill>
                  <a:srgbClr val="000000"/>
                </a:solidFill>
              </a:defRPr>
            </a:pPr>
            <a:r>
              <a:t>Anticipate the Lord raising up missionaries indigenous to Post-Christendom contexts for this time and place:  Young people.</a:t>
            </a:r>
          </a:p>
          <a:p>
            <a:pPr lvl="1" defTabSz="457200">
              <a:spcBef>
                <a:spcPts val="0"/>
              </a:spcBef>
              <a:buBlip>
                <a:blip r:embed="rId2"/>
              </a:buBlip>
              <a:defRPr>
                <a:solidFill>
                  <a:srgbClr val="000000"/>
                </a:solidFill>
              </a:defRPr>
            </a:pPr>
            <a:r>
              <a:t>How does this anticipation impact ministries in your congregation?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911">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11" grpId="1"/>
    </p:bldLst>
  </p:timing>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Parchment">
  <a:themeElements>
    <a:clrScheme name="Parchment">
      <a:dk1>
        <a:srgbClr val="3E231A"/>
      </a:dk1>
      <a:lt1>
        <a:srgbClr val="24383E"/>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Papyrus"/>
        <a:ea typeface="Papyrus"/>
        <a:cs typeface="Papyrus"/>
      </a:majorFont>
      <a:minorFont>
        <a:latin typeface="Papyrus"/>
        <a:ea typeface="Papyrus"/>
        <a:cs typeface="Papyrus"/>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25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76200" dist="12700" dir="540000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3E231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Parchment">
  <a:themeElements>
    <a:clrScheme name="Parchment">
      <a:dk1>
        <a:srgbClr val="000000"/>
      </a:dk1>
      <a:lt1>
        <a:srgbClr val="FFFFFF"/>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Papyrus"/>
        <a:ea typeface="Papyrus"/>
        <a:cs typeface="Papyrus"/>
      </a:majorFont>
      <a:minorFont>
        <a:latin typeface="Papyrus"/>
        <a:ea typeface="Papyrus"/>
        <a:cs typeface="Papyrus"/>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
          <a:effectLst>
            <a:outerShdw sx="100000" sy="100000" kx="0" ky="0" algn="b" rotWithShape="0" blurRad="50800" dist="25400" dir="540000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25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76200" dist="12700" dir="540000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3E231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